
<file path=[Content_Types].xml><?xml version="1.0" encoding="utf-8"?>
<Types xmlns="http://schemas.openxmlformats.org/package/2006/content-types">
  <Default Extension="xlsx" ContentType="application/vnd.openxmlformats-officedocument.spreadsheetml.sheet"/>
  <Default Extension="png" ContentType="image/png"/>
  <Default Extension="jpeg" ContentType="image/jpeg"/>
  <Default Extension="JPG" ContentType="image/.jp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commentAuthors.xml" ContentType="application/vnd.openxmlformats-officedocument.presentationml.commentAuthor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723" r:id="rId3"/>
    <p:sldId id="385" r:id="rId5"/>
    <p:sldId id="683" r:id="rId6"/>
    <p:sldId id="688" r:id="rId7"/>
    <p:sldId id="839" r:id="rId8"/>
    <p:sldId id="472" r:id="rId9"/>
    <p:sldId id="803" r:id="rId10"/>
    <p:sldId id="689" r:id="rId11"/>
    <p:sldId id="764" r:id="rId12"/>
    <p:sldId id="827" r:id="rId13"/>
    <p:sldId id="828" r:id="rId14"/>
    <p:sldId id="855" r:id="rId15"/>
    <p:sldId id="830" r:id="rId16"/>
    <p:sldId id="829" r:id="rId17"/>
    <p:sldId id="831" r:id="rId18"/>
    <p:sldId id="418" r:id="rId19"/>
    <p:sldId id="824" r:id="rId20"/>
    <p:sldId id="825" r:id="rId21"/>
    <p:sldId id="826" r:id="rId22"/>
    <p:sldId id="763" r:id="rId23"/>
  </p:sldIdLst>
  <p:sldSz cx="12192000" cy="6858000"/>
  <p:notesSz cx="6858000" cy="9144000"/>
  <p:custDataLst>
    <p:tags r:id="rId28"/>
  </p:custDataLst>
  <p:kinsoku lang="zh-CN" invalStChars="!),.:;?]}、。—ˇ¨〃々～‖…’”〕〉》」』〗】∶！＂＇），．：；？］｀｜｝·" invalEndChars="([{‘“〔〈《「『〖【（［｛．·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46" userDrawn="1">
          <p15:clr>
            <a:srgbClr val="A4A3A4"/>
          </p15:clr>
        </p15:guide>
        <p15:guide id="2" orient="horz" pos="323" userDrawn="1">
          <p15:clr>
            <a:srgbClr val="A4A3A4"/>
          </p15:clr>
        </p15:guide>
        <p15:guide id="3" orient="horz" pos="3487" userDrawn="1">
          <p15:clr>
            <a:srgbClr val="A4A3A4"/>
          </p15:clr>
        </p15:guide>
        <p15:guide id="4" orient="horz" pos="1033" userDrawn="1">
          <p15:clr>
            <a:srgbClr val="A4A3A4"/>
          </p15:clr>
        </p15:guide>
        <p15:guide id="5" orient="horz" pos="2417" userDrawn="1">
          <p15:clr>
            <a:srgbClr val="A4A3A4"/>
          </p15:clr>
        </p15:guide>
        <p15:guide id="6" orient="horz" pos="1619" userDrawn="1">
          <p15:clr>
            <a:srgbClr val="A4A3A4"/>
          </p15:clr>
        </p15:guide>
        <p15:guide id="7" pos="696" userDrawn="1">
          <p15:clr>
            <a:srgbClr val="A4A3A4"/>
          </p15:clr>
        </p15:guide>
        <p15:guide id="8" pos="7438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5" name="作者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00FF"/>
    <a:srgbClr val="29B6F6"/>
    <a:srgbClr val="003E89"/>
    <a:srgbClr val="01579B"/>
    <a:srgbClr val="50AE4D"/>
    <a:srgbClr val="3E87B2"/>
    <a:srgbClr val="F4F5F7"/>
    <a:srgbClr val="91CE3A"/>
    <a:srgbClr val="00B7E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17" autoAdjust="0"/>
    <p:restoredTop sz="95694" autoAdjust="0"/>
  </p:normalViewPr>
  <p:slideViewPr>
    <p:cSldViewPr snapToGrid="0" showGuides="1">
      <p:cViewPr varScale="1">
        <p:scale>
          <a:sx n="128" d="100"/>
          <a:sy n="128" d="100"/>
        </p:scale>
        <p:origin x="1044" y="60"/>
      </p:cViewPr>
      <p:guideLst>
        <p:guide orient="horz" pos="546"/>
        <p:guide orient="horz" pos="323"/>
        <p:guide orient="horz" pos="3487"/>
        <p:guide orient="horz" pos="1033"/>
        <p:guide orient="horz" pos="2417"/>
        <p:guide orient="horz" pos="1619"/>
        <p:guide pos="696"/>
        <p:guide pos="743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71" d="100"/>
          <a:sy n="71" d="100"/>
        </p:scale>
        <p:origin x="1800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" Type="http://schemas.openxmlformats.org/officeDocument/2006/relationships/slide" Target="slides/slide1.xml"/><Relationship Id="rId28" Type="http://schemas.openxmlformats.org/officeDocument/2006/relationships/tags" Target="tags/tag186.xml"/><Relationship Id="rId27" Type="http://schemas.openxmlformats.org/officeDocument/2006/relationships/commentAuthors" Target="commentAuthors.xml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package" Target="../embeddings/Workbook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Sales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Sheet1!$B$2:$B$6</c:f>
              <c:numCache>
                <c:formatCode>0_ </c:formatCode>
                <c:ptCount val="5"/>
                <c:pt idx="0">
                  <c:v>22</c:v>
                </c:pt>
                <c:pt idx="1">
                  <c:v>32</c:v>
                </c:pt>
                <c:pt idx="2">
                  <c:v>40</c:v>
                </c:pt>
                <c:pt idx="3">
                  <c:v>50</c:v>
                </c:pt>
                <c:pt idx="4" c:formatCode="General">
                  <c:v>66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19"/>
        <c:overlap val="-27"/>
        <c:axId val="136775218"/>
        <c:axId val="460625936"/>
      </c:barChart>
      <c:lineChart>
        <c:grouping val="standard"/>
        <c:varyColors val="0"/>
        <c:ser>
          <c:idx val="1"/>
          <c:order val="1"/>
          <c:tx>
            <c:strRef>
              <c:f>Sheet1!$C$1</c:f>
              <c:strCache>
                <c:ptCount val="1"/>
                <c:pt idx="0">
                  <c:v>Grown rate</c:v>
                </c:pt>
              </c:strCache>
            </c:strRef>
          </c:tx>
          <c:spPr>
            <a:ln w="28575" cap="rnd">
              <a:solidFill>
                <a:srgbClr val="C00000"/>
              </a:solidFill>
              <a:round/>
              <a:headEnd type="diamond"/>
              <a:tailEnd type="diamond"/>
            </a:ln>
            <a:effectLst/>
          </c:spPr>
          <c:marker>
            <c:symbol val="none"/>
          </c:marker>
          <c:dLbls>
            <c:dLbl>
              <c:idx val="0"/>
              <c:delete val="1"/>
            </c:dLbl>
            <c:dLbl>
              <c:idx val="1"/>
              <c:layout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 defTabSz="914400">
                      <a:defRPr lang="zh-CN" sz="1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t>45%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 defTabSz="914400">
                      <a:defRPr lang="zh-CN" sz="1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t>25%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 defTabSz="914400">
                      <a:defRPr lang="zh-CN" sz="1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t>25%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 defTabSz="914400">
                      <a:defRPr lang="zh-CN" sz="18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t>32%</a:t>
                    </a:r>
                  </a:p>
                </c:rich>
              </c:tx>
              <c:dLblPos val="t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18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Sheet1!$A$2:$A$6</c:f>
              <c:numCache>
                <c:formatCode>General</c:formatCode>
                <c:ptCount val="5"/>
                <c:pt idx="0">
                  <c:v>2018</c:v>
                </c:pt>
                <c:pt idx="1">
                  <c:v>2019</c:v>
                </c:pt>
                <c:pt idx="2">
                  <c:v>2020</c:v>
                </c:pt>
                <c:pt idx="3">
                  <c:v>2021</c:v>
                </c:pt>
                <c:pt idx="4">
                  <c:v>2022</c:v>
                </c:pt>
              </c:numCache>
            </c:numRef>
          </c:cat>
          <c:val>
            <c:numRef>
              <c:f>Sheet1!$C$2:$C$6</c:f>
              <c:numCache>
                <c:formatCode>0%</c:formatCode>
                <c:ptCount val="5"/>
                <c:pt idx="0">
                  <c:v>1</c:v>
                </c:pt>
                <c:pt idx="1">
                  <c:v>1.45454545454545</c:v>
                </c:pt>
                <c:pt idx="2">
                  <c:v>1.25</c:v>
                </c:pt>
                <c:pt idx="3">
                  <c:v>1.25</c:v>
                </c:pt>
                <c:pt idx="4">
                  <c:v>1.32</c:v>
                </c:pt>
              </c:numCache>
            </c:numRef>
          </c:val>
          <c:smooth val="0"/>
        </c:ser>
        <c:dLbls>
          <c:showLegendKey val="0"/>
          <c:showVal val="1"/>
          <c:showCatName val="0"/>
          <c:showSerName val="0"/>
          <c:showPercent val="0"/>
          <c:showBubbleSize val="0"/>
        </c:dLbls>
        <c:marker val="0"/>
        <c:smooth val="0"/>
        <c:axId val="929416184"/>
        <c:axId val="607262372"/>
      </c:lineChart>
      <c:catAx>
        <c:axId val="136775218"/>
        <c:scaling>
          <c:orientation val="minMax"/>
        </c:scaling>
        <c:delete val="0"/>
        <c:axPos val="b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460625936"/>
        <c:crosses val="autoZero"/>
        <c:auto val="1"/>
        <c:lblAlgn val="ctr"/>
        <c:lblOffset val="100"/>
        <c:noMultiLvlLbl val="0"/>
      </c:catAx>
      <c:valAx>
        <c:axId val="46062593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_ 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136775218"/>
        <c:crosses val="autoZero"/>
        <c:crossBetween val="between"/>
      </c:valAx>
      <c:catAx>
        <c:axId val="929416184"/>
        <c:scaling>
          <c:orientation val="minMax"/>
        </c:scaling>
        <c:delete val="1"/>
        <c:axPos val="b"/>
        <c:majorTickMark val="none"/>
        <c:minorTickMark val="none"/>
        <c:tickLblPos val="nextTo"/>
        <c:txPr>
          <a:bodyPr rot="-60000000" spcFirstLastPara="0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607262372"/>
        <c:crosses val="autoZero"/>
        <c:auto val="1"/>
        <c:lblAlgn val="ctr"/>
        <c:lblOffset val="100"/>
        <c:noMultiLvlLbl val="0"/>
      </c:catAx>
      <c:valAx>
        <c:axId val="607262372"/>
        <c:scaling>
          <c:orientation val="minMax"/>
        </c:scaling>
        <c:delete val="0"/>
        <c:axPos val="r"/>
        <c:numFmt formatCode="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929416184"/>
        <c:crosses val="max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txPr>
          <a:bodyPr rot="0" spcFirstLastPara="0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</c:legendEntry>
      <c:legendEntry>
        <c:idx val="1"/>
        <c:txPr>
          <a:bodyPr rot="0" spcFirstLastPara="0" vertOverflow="ellipsis" vert="horz" wrap="square" anchor="ctr" anchorCtr="1"/>
          <a:lstStyle/>
          <a:p>
            <a:pPr>
              <a:defRPr lang="zh-CN" sz="18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</c:legendEntry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18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 sz="1800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en-US" altLang="zh-CN"/>
              <a:t>DFMA </a:t>
            </a:r>
            <a:r>
              <a:rPr lang="zh-CN" altLang="en-US"/>
              <a:t>的功</a:t>
            </a:r>
            <a:r>
              <a:rPr lang="zh-CN" altLang="en-US"/>
              <a:t>能</a:t>
            </a:r>
            <a:endParaRPr lang="zh-CN" altLang="en-US"/>
          </a:p>
          <a:p>
            <a:r>
              <a:rPr lang="en-US" altLang="zh-CN"/>
              <a:t>1</a:t>
            </a:r>
            <a:r>
              <a:rPr lang="zh-CN" altLang="en-US"/>
              <a:t>，</a:t>
            </a:r>
            <a:endParaRPr lang="zh-CN" altLang="en-US"/>
          </a:p>
          <a:p>
            <a:r>
              <a:rPr lang="en-US" altLang="zh-CN"/>
              <a:t>2</a:t>
            </a:r>
            <a:r>
              <a:rPr lang="zh-CN" altLang="en-US"/>
              <a:t>，</a:t>
            </a:r>
            <a:endParaRPr lang="zh-CN" altLang="en-US"/>
          </a:p>
          <a:p>
            <a:r>
              <a:rPr lang="en-US" altLang="zh-CN"/>
              <a:t>3</a:t>
            </a:r>
            <a:r>
              <a:rPr lang="zh-CN" altLang="en-US"/>
              <a:t>，</a:t>
            </a:r>
            <a:endParaRPr lang="zh-CN" altLang="en-US"/>
          </a:p>
          <a:p>
            <a:r>
              <a:rPr lang="zh-CN" altLang="en-US"/>
              <a:t>最后会展示一个我们的</a:t>
            </a:r>
            <a:r>
              <a:rPr lang="en-US" altLang="zh-CN"/>
              <a:t>DFMA</a:t>
            </a:r>
            <a:r>
              <a:rPr lang="zh-CN" altLang="en-US"/>
              <a:t>的报</a:t>
            </a:r>
            <a:r>
              <a:rPr lang="zh-CN" altLang="en-US"/>
              <a:t>告</a:t>
            </a:r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en-US" altLang="zh-CN"/>
              <a:t>All of our certificates are obtained through SGS organization</a:t>
            </a:r>
            <a:r>
              <a:rPr lang="zh-CN" altLang="en-US"/>
              <a:t>，is the most trustworthy</a:t>
            </a:r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en-US" altLang="zh-CN"/>
              <a:t>Nordic </a:t>
            </a:r>
            <a:r>
              <a:rPr lang="zh-CN" altLang="en-US"/>
              <a:t>的</a:t>
            </a:r>
            <a:r>
              <a:rPr lang="zh-CN" altLang="en-US"/>
              <a:t>芯片</a:t>
            </a:r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r>
              <a:rPr lang="zh-CN" altLang="en-US"/>
              <a:t>安防放在首</a:t>
            </a:r>
            <a:r>
              <a:rPr lang="zh-CN" altLang="en-US"/>
              <a:t>页</a:t>
            </a:r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 idx="2"/>
          </p:nvPr>
        </p:nvSpPr>
        <p:spPr/>
      </p:sp>
      <p:sp>
        <p:nvSpPr>
          <p:cNvPr id="3" name="文本占位符 2"/>
          <p:cNvSpPr>
            <a:spLocks noGrp="1"/>
          </p:cNvSpPr>
          <p:nvPr>
            <p:ph type="body" idx="3"/>
          </p:nvPr>
        </p:nvSpPr>
        <p:spPr/>
        <p:txBody>
          <a:bodyPr/>
          <a:lstStyle/>
          <a:p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tags" Target="../tags/tag25.xml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tags" Target="../tags/tag2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tags" Target="../tags/tag4.xml"/><Relationship Id="rId2" Type="http://schemas.openxmlformats.org/officeDocument/2006/relationships/tags" Target="../tags/tag3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4" Type="http://schemas.openxmlformats.org/officeDocument/2006/relationships/tags" Target="../tags/tag9.xml"/><Relationship Id="rId3" Type="http://schemas.openxmlformats.org/officeDocument/2006/relationships/tags" Target="../tags/tag8.xml"/><Relationship Id="rId2" Type="http://schemas.openxmlformats.org/officeDocument/2006/relationships/tags" Target="../tags/tag7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tags" Target="../tags/tag13.xml"/><Relationship Id="rId4" Type="http://schemas.openxmlformats.org/officeDocument/2006/relationships/tags" Target="../tags/tag12.xml"/><Relationship Id="rId3" Type="http://schemas.openxmlformats.org/officeDocument/2006/relationships/tags" Target="../tags/tag11.xml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6" Type="http://schemas.openxmlformats.org/officeDocument/2006/relationships/tags" Target="../tags/tag20.xml"/><Relationship Id="rId5" Type="http://schemas.openxmlformats.org/officeDocument/2006/relationships/tags" Target="../tags/tag19.xml"/><Relationship Id="rId4" Type="http://schemas.openxmlformats.org/officeDocument/2006/relationships/tags" Target="../tags/tag18.xml"/><Relationship Id="rId3" Type="http://schemas.openxmlformats.org/officeDocument/2006/relationships/tags" Target="../tags/tag17.xml"/><Relationship Id="rId2" Type="http://schemas.openxmlformats.org/officeDocument/2006/relationships/tags" Target="../tags/tag16.xml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5" Type="http://schemas.openxmlformats.org/officeDocument/2006/relationships/tags" Target="../tags/tag24.xml"/><Relationship Id="rId4" Type="http://schemas.openxmlformats.org/officeDocument/2006/relationships/tags" Target="../tags/tag23.xml"/><Relationship Id="rId3" Type="http://schemas.openxmlformats.org/officeDocument/2006/relationships/tags" Target="../tags/tag22.xml"/><Relationship Id="rId2" Type="http://schemas.openxmlformats.org/officeDocument/2006/relationships/tags" Target="../tags/tag21.xml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 hidden="1"/>
          <p:cNvSpPr/>
          <p:nvPr userDrawn="1"/>
        </p:nvSpPr>
        <p:spPr>
          <a:xfrm>
            <a:off x="-635" y="0"/>
            <a:ext cx="12190730" cy="68586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" y="0"/>
            <a:ext cx="12188619" cy="6858000"/>
          </a:xfrm>
          <a:prstGeom prst="rect">
            <a:avLst/>
          </a:prstGeom>
        </p:spPr>
      </p:pic>
      <p:pic>
        <p:nvPicPr>
          <p:cNvPr id="4" name="图片 3" descr="logox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896044" y="197790"/>
            <a:ext cx="1553306" cy="330860"/>
          </a:xfrm>
          <a:prstGeom prst="rect">
            <a:avLst/>
          </a:prstGeom>
        </p:spPr>
      </p:pic>
    </p:spTree>
  </p:cSld>
  <p:clrMapOvr>
    <a:masterClrMapping/>
  </p:clrMapOvr>
  <p:hf hd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5"/>
            </p:custDataLst>
          </p:nvPr>
        </p:nvSpPr>
        <p:spPr>
          <a:xfrm>
            <a:off x="1198800" y="2484000"/>
            <a:ext cx="9799200" cy="1018800"/>
          </a:xfrm>
          <a:prstGeom prst="rect">
            <a:avLst/>
          </a:prstGeo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6"/>
            </p:custDataLst>
          </p:nvPr>
        </p:nvSpPr>
        <p:spPr>
          <a:xfrm>
            <a:off x="1198800" y="3560400"/>
            <a:ext cx="9799200" cy="471600"/>
          </a:xfrm>
          <a:prstGeom prst="rect">
            <a:avLst/>
          </a:prstGeo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</p:txBody>
      </p:sp>
    </p:spTree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仅标题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0" y="330595"/>
            <a:ext cx="4706660" cy="785831"/>
            <a:chOff x="0" y="330595"/>
            <a:chExt cx="4706660" cy="785831"/>
          </a:xfrm>
        </p:grpSpPr>
        <p:sp>
          <p:nvSpPr>
            <p:cNvPr id="6" name="任意多边形: 形状 5"/>
            <p:cNvSpPr/>
            <p:nvPr userDrawn="1"/>
          </p:nvSpPr>
          <p:spPr>
            <a:xfrm>
              <a:off x="0" y="330595"/>
              <a:ext cx="581049" cy="698105"/>
            </a:xfrm>
            <a:custGeom>
              <a:avLst/>
              <a:gdLst>
                <a:gd name="connsiteX0" fmla="*/ 0 w 5030529"/>
                <a:gd name="connsiteY0" fmla="*/ 896394 h 6858000"/>
                <a:gd name="connsiteX1" fmla="*/ 963967 w 5030529"/>
                <a:gd name="connsiteY1" fmla="*/ 896394 h 6858000"/>
                <a:gd name="connsiteX2" fmla="*/ 963967 w 5030529"/>
                <a:gd name="connsiteY2" fmla="*/ 5961607 h 6858000"/>
                <a:gd name="connsiteX3" fmla="*/ 0 w 5030529"/>
                <a:gd name="connsiteY3" fmla="*/ 5961607 h 6858000"/>
                <a:gd name="connsiteX4" fmla="*/ 1221723 w 5030529"/>
                <a:gd name="connsiteY4" fmla="*/ 662486 h 6858000"/>
                <a:gd name="connsiteX5" fmla="*/ 2185690 w 5030529"/>
                <a:gd name="connsiteY5" fmla="*/ 662486 h 6858000"/>
                <a:gd name="connsiteX6" fmla="*/ 2185690 w 5030529"/>
                <a:gd name="connsiteY6" fmla="*/ 6195514 h 6858000"/>
                <a:gd name="connsiteX7" fmla="*/ 1221723 w 5030529"/>
                <a:gd name="connsiteY7" fmla="*/ 6195514 h 6858000"/>
                <a:gd name="connsiteX8" fmla="*/ 2443446 w 5030529"/>
                <a:gd name="connsiteY8" fmla="*/ 360363 h 6858000"/>
                <a:gd name="connsiteX9" fmla="*/ 3512685 w 5030529"/>
                <a:gd name="connsiteY9" fmla="*/ 360363 h 6858000"/>
                <a:gd name="connsiteX10" fmla="*/ 3512685 w 5030529"/>
                <a:gd name="connsiteY10" fmla="*/ 6497638 h 6858000"/>
                <a:gd name="connsiteX11" fmla="*/ 2443446 w 5030529"/>
                <a:gd name="connsiteY11" fmla="*/ 6497638 h 6858000"/>
                <a:gd name="connsiteX12" fmla="*/ 3770441 w 5030529"/>
                <a:gd name="connsiteY12" fmla="*/ 0 h 6858000"/>
                <a:gd name="connsiteX13" fmla="*/ 5030529 w 5030529"/>
                <a:gd name="connsiteY13" fmla="*/ 0 h 6858000"/>
                <a:gd name="connsiteX14" fmla="*/ 5030529 w 5030529"/>
                <a:gd name="connsiteY14" fmla="*/ 6858000 h 6858000"/>
                <a:gd name="connsiteX15" fmla="*/ 3770441 w 5030529"/>
                <a:gd name="connsiteY15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030529" h="6858000">
                  <a:moveTo>
                    <a:pt x="0" y="896394"/>
                  </a:moveTo>
                  <a:lnTo>
                    <a:pt x="963967" y="896394"/>
                  </a:lnTo>
                  <a:lnTo>
                    <a:pt x="963967" y="5961607"/>
                  </a:lnTo>
                  <a:lnTo>
                    <a:pt x="0" y="5961607"/>
                  </a:lnTo>
                  <a:close/>
                  <a:moveTo>
                    <a:pt x="1221723" y="662486"/>
                  </a:moveTo>
                  <a:lnTo>
                    <a:pt x="2185690" y="662486"/>
                  </a:lnTo>
                  <a:lnTo>
                    <a:pt x="2185690" y="6195514"/>
                  </a:lnTo>
                  <a:lnTo>
                    <a:pt x="1221723" y="6195514"/>
                  </a:lnTo>
                  <a:close/>
                  <a:moveTo>
                    <a:pt x="2443446" y="360363"/>
                  </a:moveTo>
                  <a:lnTo>
                    <a:pt x="3512685" y="360363"/>
                  </a:lnTo>
                  <a:lnTo>
                    <a:pt x="3512685" y="6497638"/>
                  </a:lnTo>
                  <a:lnTo>
                    <a:pt x="2443446" y="6497638"/>
                  </a:lnTo>
                  <a:close/>
                  <a:moveTo>
                    <a:pt x="3770441" y="0"/>
                  </a:moveTo>
                  <a:lnTo>
                    <a:pt x="5030529" y="0"/>
                  </a:lnTo>
                  <a:lnTo>
                    <a:pt x="5030529" y="6858000"/>
                  </a:lnTo>
                  <a:lnTo>
                    <a:pt x="3770441" y="6858000"/>
                  </a:lnTo>
                  <a:close/>
                </a:path>
              </a:pathLst>
            </a:custGeom>
            <a:gradFill>
              <a:gsLst>
                <a:gs pos="0">
                  <a:srgbClr val="FD453A"/>
                </a:gs>
                <a:gs pos="100000">
                  <a:srgbClr val="FF6A25"/>
                </a:gs>
              </a:gsLst>
              <a:lin ang="0" scaled="0"/>
            </a:gradFill>
            <a:ln w="508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7" name="文本框 6"/>
            <p:cNvSpPr txBox="1"/>
            <p:nvPr userDrawn="1"/>
          </p:nvSpPr>
          <p:spPr>
            <a:xfrm>
              <a:off x="828675" y="470095"/>
              <a:ext cx="3877985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en-US" sz="3600" dirty="0">
                  <a:latin typeface="思源黑体 CN Medium" panose="020B0600000000000000" pitchFamily="34" charset="-122"/>
                  <a:ea typeface="思源黑体 CN Medium" panose="020B0600000000000000" pitchFamily="34" charset="-122"/>
                </a:rPr>
                <a:t>单击添加标题文本</a:t>
              </a:r>
              <a:endParaRPr lang="zh-CN" altLang="en-US" sz="3600" dirty="0">
                <a:latin typeface="思源黑体 CN Medium" panose="020B0600000000000000" pitchFamily="34" charset="-122"/>
                <a:ea typeface="思源黑体 CN Medium" panose="020B0600000000000000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9" t="1522"/>
          <a:stretch>
            <a:fillRect/>
          </a:stretch>
        </p:blipFill>
        <p:spPr>
          <a:xfrm>
            <a:off x="-2540" y="0"/>
            <a:ext cx="12288177" cy="6858000"/>
          </a:xfrm>
          <a:prstGeom prst="rect">
            <a:avLst/>
          </a:prstGeom>
        </p:spPr>
      </p:pic>
      <p:sp>
        <p:nvSpPr>
          <p:cNvPr id="3" name="矩形 2"/>
          <p:cNvSpPr/>
          <p:nvPr userDrawn="1"/>
        </p:nvSpPr>
        <p:spPr>
          <a:xfrm>
            <a:off x="497840" y="5831840"/>
            <a:ext cx="1666240" cy="792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hf hd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 hidden="1"/>
          <p:cNvSpPr/>
          <p:nvPr userDrawn="1"/>
        </p:nvSpPr>
        <p:spPr>
          <a:xfrm>
            <a:off x="-635" y="0"/>
            <a:ext cx="12190730" cy="6858635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" y="0"/>
            <a:ext cx="12188619" cy="6858000"/>
          </a:xfrm>
          <a:prstGeom prst="rect">
            <a:avLst/>
          </a:prstGeom>
        </p:spPr>
      </p:pic>
      <p:cxnSp>
        <p:nvCxnSpPr>
          <p:cNvPr id="2" name="直接连接符 1"/>
          <p:cNvCxnSpPr/>
          <p:nvPr userDrawn="1"/>
        </p:nvCxnSpPr>
        <p:spPr>
          <a:xfrm>
            <a:off x="430498" y="624205"/>
            <a:ext cx="11222990" cy="0"/>
          </a:xfrm>
          <a:prstGeom prst="line">
            <a:avLst/>
          </a:prstGeom>
          <a:ln w="25400">
            <a:solidFill>
              <a:srgbClr val="003E8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图片 3" descr="logox4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896044" y="197790"/>
            <a:ext cx="1553306" cy="330860"/>
          </a:xfrm>
          <a:prstGeom prst="rect">
            <a:avLst/>
          </a:prstGeom>
        </p:spPr>
      </p:pic>
      <p:sp>
        <p:nvSpPr>
          <p:cNvPr id="9" name="椭圆 8"/>
          <p:cNvSpPr/>
          <p:nvPr userDrawn="1"/>
        </p:nvSpPr>
        <p:spPr>
          <a:xfrm>
            <a:off x="11638915" y="551815"/>
            <a:ext cx="144000" cy="144000"/>
          </a:xfrm>
          <a:prstGeom prst="ellipse">
            <a:avLst/>
          </a:prstGeom>
          <a:noFill/>
          <a:ln w="38100">
            <a:solidFill>
              <a:srgbClr val="003E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文本框 25"/>
          <p:cNvSpPr txBox="1"/>
          <p:nvPr userDrawn="1"/>
        </p:nvSpPr>
        <p:spPr>
          <a:xfrm>
            <a:off x="-635" y="-76200"/>
            <a:ext cx="60261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5400">
                <a:solidFill>
                  <a:srgbClr val="49464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P</a:t>
            </a:r>
            <a:endParaRPr lang="en-US" altLang="zh-CN" sz="5400">
              <a:solidFill>
                <a:srgbClr val="494645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</p:spTree>
  </p:cSld>
  <p:clrMapOvr>
    <a:masterClrMapping/>
  </p:clrMapOvr>
  <p:hf hd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bg>
      <p:bgPr>
        <a:blipFill dpi="0" rotWithShape="1">
          <a:blip r:embed="rId2">
            <a:alphaModFix amt="13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图片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0" y="0"/>
            <a:ext cx="12188619" cy="6858000"/>
          </a:xfrm>
          <a:prstGeom prst="rect">
            <a:avLst/>
          </a:prstGeom>
        </p:spPr>
      </p:pic>
      <p:pic>
        <p:nvPicPr>
          <p:cNvPr id="13" name="图片 12" descr="C:\Users\Administrator\Desktop\资源 6.png资源 6"/>
          <p:cNvPicPr>
            <a:picLocks noChangeAspect="1"/>
          </p:cNvPicPr>
          <p:nvPr userDrawn="1"/>
        </p:nvPicPr>
        <p:blipFill>
          <a:blip r:embed="rId3">
            <a:alphaModFix amt="80000"/>
          </a:blip>
          <a:srcRect/>
          <a:stretch>
            <a:fillRect/>
          </a:stretch>
        </p:blipFill>
        <p:spPr>
          <a:xfrm>
            <a:off x="-648335" y="1635760"/>
            <a:ext cx="8510270" cy="4443730"/>
          </a:xfrm>
          <a:prstGeom prst="rect">
            <a:avLst/>
          </a:prstGeom>
        </p:spPr>
      </p:pic>
    </p:spTree>
  </p:cSld>
  <p:clrMapOvr>
    <a:masterClrMapping/>
  </p:clrMapOvr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2"/>
            </p:custDataLst>
          </p:nvPr>
        </p:nvSpPr>
        <p:spPr>
          <a:xfrm>
            <a:off x="608400" y="1555200"/>
            <a:ext cx="5233077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3"/>
            </p:custDataLst>
          </p:nvPr>
        </p:nvSpPr>
        <p:spPr>
          <a:xfrm>
            <a:off x="6350400" y="1555200"/>
            <a:ext cx="5227200" cy="46080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9EFD9D74-47D9-4702-A33C-335B63B48DBF}" type="datetimeFigureOut">
              <a:rPr lang="zh-CN" altLang="en-US" smtClean="0"/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FABC47A4-756D-490B-A52F-7D9E2C9FC05F}" type="slidenum">
              <a:rPr lang="zh-CN" altLang="en-US" smtClean="0"/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</p:spTree>
  </p:cSld>
  <p:clrMapOvr>
    <a:masterClrMapping/>
  </p:clrMapOvr>
  <p:hf hd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2"/>
            </p:custDataLst>
          </p:nvPr>
        </p:nvSpPr>
        <p:spPr>
          <a:xfrm>
            <a:off x="10234800" y="914400"/>
            <a:ext cx="1044000" cy="5029200"/>
          </a:xfrm>
          <a:prstGeom prst="rect">
            <a:avLst/>
          </a:prstGeo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lang="zh-CN" altLang="en-US"/>
              <a:t>单击此处编辑标题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3"/>
            </p:custDataLst>
          </p:nvPr>
        </p:nvSpPr>
        <p:spPr>
          <a:xfrm>
            <a:off x="914400" y="914400"/>
            <a:ext cx="9169200" cy="5029200"/>
          </a:xfrm>
          <a:prstGeom prst="rect">
            <a:avLst/>
          </a:prstGeo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  <p:hf hd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760FBDFE-C587-4B4C-A407-44438C67B59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5"/>
            </p:custDataLst>
          </p:nvPr>
        </p:nvSpPr>
        <p:spPr>
          <a:xfrm>
            <a:off x="608400" y="774000"/>
            <a:ext cx="10972800" cy="54828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  <a:endParaRPr lang="zh-CN" altLang="en-US" dirty="0"/>
          </a:p>
          <a:p>
            <a:pPr lvl="1"/>
            <a:r>
              <a:rPr lang="zh-CN" altLang="en-US" dirty="0"/>
              <a:t>第二级</a:t>
            </a:r>
            <a:endParaRPr lang="zh-CN" altLang="en-US" dirty="0"/>
          </a:p>
          <a:p>
            <a:pPr lvl="2"/>
            <a:r>
              <a:rPr lang="zh-CN" altLang="en-US" dirty="0"/>
              <a:t>第三级</a:t>
            </a:r>
            <a:endParaRPr lang="zh-CN" altLang="en-US" dirty="0"/>
          </a:p>
          <a:p>
            <a:pPr lvl="3"/>
            <a:r>
              <a:rPr lang="zh-CN" altLang="en-US" dirty="0"/>
              <a:t>第四级</a:t>
            </a:r>
            <a:endParaRPr lang="zh-CN" altLang="en-US" dirty="0"/>
          </a:p>
          <a:p>
            <a:pPr lvl="4"/>
            <a:r>
              <a:rPr lang="zh-CN" altLang="en-US" dirty="0"/>
              <a:t>第五级</a:t>
            </a:r>
            <a:endParaRPr lang="zh-CN" altLang="en-US" dirty="0"/>
          </a:p>
        </p:txBody>
      </p:sp>
    </p:spTree>
  </p:cSld>
  <p:clrMapOvr>
    <a:masterClrMapping/>
  </p:clrMapOvr>
  <p:hf hd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5" Type="http://schemas.openxmlformats.org/officeDocument/2006/relationships/theme" Target="../theme/theme1.xml"/><Relationship Id="rId14" Type="http://schemas.openxmlformats.org/officeDocument/2006/relationships/tags" Target="../tags/tag31.xml"/><Relationship Id="rId13" Type="http://schemas.openxmlformats.org/officeDocument/2006/relationships/tags" Target="../tags/tag30.xml"/><Relationship Id="rId12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13"/>
            </p:custDataLst>
          </p:nvPr>
        </p:nvSpPr>
        <p:spPr>
          <a:xfrm>
            <a:off x="10887075" y="6314440"/>
            <a:ext cx="690245" cy="316865"/>
          </a:xfrm>
          <a:prstGeom prst="rect">
            <a:avLst/>
          </a:prstGeom>
        </p:spPr>
        <p:txBody>
          <a:bodyPr/>
          <a:lstStyle/>
          <a:p>
            <a:fld id="{49AE70B2-8BF9-45C0-BB95-33D1B9D3A854}" type="slidenum">
              <a:rPr lang="zh-CN" altLang="en-US" smtClean="0"/>
            </a:fld>
            <a:endParaRPr lang="zh-CN" altLang="en-US"/>
          </a:p>
        </p:txBody>
      </p:sp>
    </p:spTree>
    <p:custDataLst>
      <p:tags r:id="rId14"/>
    </p:custData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hdr="0" dt="0"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33.xml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3" Type="http://schemas.openxmlformats.org/officeDocument/2006/relationships/tags" Target="../tags/tag32.xml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9" Type="http://schemas.openxmlformats.org/officeDocument/2006/relationships/tags" Target="../tags/tag125.xml"/><Relationship Id="rId8" Type="http://schemas.openxmlformats.org/officeDocument/2006/relationships/image" Target="../media/image54.jpeg"/><Relationship Id="rId7" Type="http://schemas.openxmlformats.org/officeDocument/2006/relationships/tags" Target="../tags/tag124.xml"/><Relationship Id="rId6" Type="http://schemas.openxmlformats.org/officeDocument/2006/relationships/tags" Target="../tags/tag123.xml"/><Relationship Id="rId5" Type="http://schemas.openxmlformats.org/officeDocument/2006/relationships/image" Target="../media/image68.png"/><Relationship Id="rId4" Type="http://schemas.openxmlformats.org/officeDocument/2006/relationships/tags" Target="../tags/tag122.xml"/><Relationship Id="rId3" Type="http://schemas.openxmlformats.org/officeDocument/2006/relationships/tags" Target="../tags/tag121.xml"/><Relationship Id="rId21" Type="http://schemas.openxmlformats.org/officeDocument/2006/relationships/notesSlide" Target="../notesSlides/notesSlide9.xml"/><Relationship Id="rId20" Type="http://schemas.openxmlformats.org/officeDocument/2006/relationships/slideLayout" Target="../slideLayouts/slideLayout2.xml"/><Relationship Id="rId2" Type="http://schemas.openxmlformats.org/officeDocument/2006/relationships/image" Target="../media/image67.png"/><Relationship Id="rId19" Type="http://schemas.openxmlformats.org/officeDocument/2006/relationships/tags" Target="../tags/tag132.xml"/><Relationship Id="rId18" Type="http://schemas.openxmlformats.org/officeDocument/2006/relationships/tags" Target="../tags/tag131.xml"/><Relationship Id="rId17" Type="http://schemas.openxmlformats.org/officeDocument/2006/relationships/image" Target="../media/image53.jpeg"/><Relationship Id="rId16" Type="http://schemas.openxmlformats.org/officeDocument/2006/relationships/tags" Target="../tags/tag130.xml"/><Relationship Id="rId15" Type="http://schemas.openxmlformats.org/officeDocument/2006/relationships/tags" Target="../tags/tag129.xml"/><Relationship Id="rId14" Type="http://schemas.openxmlformats.org/officeDocument/2006/relationships/image" Target="../media/image70.png"/><Relationship Id="rId13" Type="http://schemas.openxmlformats.org/officeDocument/2006/relationships/tags" Target="../tags/tag128.xml"/><Relationship Id="rId12" Type="http://schemas.openxmlformats.org/officeDocument/2006/relationships/tags" Target="../tags/tag127.xml"/><Relationship Id="rId11" Type="http://schemas.openxmlformats.org/officeDocument/2006/relationships/image" Target="../media/image69.png"/><Relationship Id="rId10" Type="http://schemas.openxmlformats.org/officeDocument/2006/relationships/tags" Target="../tags/tag126.xml"/><Relationship Id="rId1" Type="http://schemas.openxmlformats.org/officeDocument/2006/relationships/tags" Target="../tags/tag120.xml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133.xml"/><Relationship Id="rId8" Type="http://schemas.openxmlformats.org/officeDocument/2006/relationships/image" Target="../media/image78.jpeg"/><Relationship Id="rId7" Type="http://schemas.openxmlformats.org/officeDocument/2006/relationships/image" Target="../media/image77.jpeg"/><Relationship Id="rId6" Type="http://schemas.openxmlformats.org/officeDocument/2006/relationships/image" Target="../media/image76.jpeg"/><Relationship Id="rId5" Type="http://schemas.openxmlformats.org/officeDocument/2006/relationships/image" Target="../media/image75.jpeg"/><Relationship Id="rId4" Type="http://schemas.openxmlformats.org/officeDocument/2006/relationships/image" Target="../media/image74.jpeg"/><Relationship Id="rId3" Type="http://schemas.openxmlformats.org/officeDocument/2006/relationships/image" Target="../media/image73.jpeg"/><Relationship Id="rId2" Type="http://schemas.openxmlformats.org/officeDocument/2006/relationships/image" Target="../media/image72.jpeg"/><Relationship Id="rId12" Type="http://schemas.openxmlformats.org/officeDocument/2006/relationships/notesSlide" Target="../notesSlides/notesSlide10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134.xml"/><Relationship Id="rId1" Type="http://schemas.openxmlformats.org/officeDocument/2006/relationships/image" Target="../media/image71.jpeg"/></Relationships>
</file>

<file path=ppt/slides/_rels/slide1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1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39.xml"/><Relationship Id="rId4" Type="http://schemas.openxmlformats.org/officeDocument/2006/relationships/tags" Target="../tags/tag138.xml"/><Relationship Id="rId3" Type="http://schemas.openxmlformats.org/officeDocument/2006/relationships/tags" Target="../tags/tag137.xml"/><Relationship Id="rId2" Type="http://schemas.openxmlformats.org/officeDocument/2006/relationships/tags" Target="../tags/tag136.xml"/><Relationship Id="rId1" Type="http://schemas.openxmlformats.org/officeDocument/2006/relationships/tags" Target="../tags/tag135.xml"/></Relationships>
</file>

<file path=ppt/slides/_rels/slide1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2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141.xml"/><Relationship Id="rId3" Type="http://schemas.openxmlformats.org/officeDocument/2006/relationships/image" Target="../media/image80.png"/><Relationship Id="rId2" Type="http://schemas.openxmlformats.org/officeDocument/2006/relationships/tags" Target="../tags/tag140.xml"/><Relationship Id="rId1" Type="http://schemas.openxmlformats.org/officeDocument/2006/relationships/image" Target="../media/image79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tags" Target="../tags/tag147.xml"/><Relationship Id="rId8" Type="http://schemas.openxmlformats.org/officeDocument/2006/relationships/tags" Target="../tags/tag146.xml"/><Relationship Id="rId7" Type="http://schemas.openxmlformats.org/officeDocument/2006/relationships/image" Target="../media/image83.jpeg"/><Relationship Id="rId6" Type="http://schemas.openxmlformats.org/officeDocument/2006/relationships/tags" Target="../tags/tag145.xml"/><Relationship Id="rId5" Type="http://schemas.openxmlformats.org/officeDocument/2006/relationships/image" Target="../media/image82.jpeg"/><Relationship Id="rId4" Type="http://schemas.openxmlformats.org/officeDocument/2006/relationships/tags" Target="../tags/tag144.xml"/><Relationship Id="rId3" Type="http://schemas.openxmlformats.org/officeDocument/2006/relationships/image" Target="../media/image81.jpeg"/><Relationship Id="rId2" Type="http://schemas.openxmlformats.org/officeDocument/2006/relationships/tags" Target="../tags/tag143.xml"/><Relationship Id="rId14" Type="http://schemas.openxmlformats.org/officeDocument/2006/relationships/notesSlide" Target="../notesSlides/notesSlide13.xml"/><Relationship Id="rId13" Type="http://schemas.openxmlformats.org/officeDocument/2006/relationships/slideLayout" Target="../slideLayouts/slideLayout2.xml"/><Relationship Id="rId12" Type="http://schemas.openxmlformats.org/officeDocument/2006/relationships/tags" Target="../tags/tag150.xml"/><Relationship Id="rId11" Type="http://schemas.openxmlformats.org/officeDocument/2006/relationships/tags" Target="../tags/tag149.xml"/><Relationship Id="rId10" Type="http://schemas.openxmlformats.org/officeDocument/2006/relationships/tags" Target="../tags/tag148.xml"/><Relationship Id="rId1" Type="http://schemas.openxmlformats.org/officeDocument/2006/relationships/tags" Target="../tags/tag142.xml"/></Relationships>
</file>

<file path=ppt/slides/_rels/slide15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53.xml"/><Relationship Id="rId5" Type="http://schemas.openxmlformats.org/officeDocument/2006/relationships/tags" Target="../tags/tag152.xml"/><Relationship Id="rId4" Type="http://schemas.openxmlformats.org/officeDocument/2006/relationships/image" Target="../media/image86.png"/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tags" Target="../tags/tag151.xml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tags" Target="../tags/tag162.xml"/><Relationship Id="rId8" Type="http://schemas.openxmlformats.org/officeDocument/2006/relationships/tags" Target="../tags/tag161.xml"/><Relationship Id="rId7" Type="http://schemas.openxmlformats.org/officeDocument/2006/relationships/tags" Target="../tags/tag160.xml"/><Relationship Id="rId6" Type="http://schemas.openxmlformats.org/officeDocument/2006/relationships/tags" Target="../tags/tag159.xml"/><Relationship Id="rId5" Type="http://schemas.openxmlformats.org/officeDocument/2006/relationships/tags" Target="../tags/tag158.xml"/><Relationship Id="rId4" Type="http://schemas.openxmlformats.org/officeDocument/2006/relationships/tags" Target="../tags/tag157.xml"/><Relationship Id="rId3" Type="http://schemas.openxmlformats.org/officeDocument/2006/relationships/tags" Target="../tags/tag156.xml"/><Relationship Id="rId2" Type="http://schemas.openxmlformats.org/officeDocument/2006/relationships/tags" Target="../tags/tag155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167.xml"/><Relationship Id="rId13" Type="http://schemas.openxmlformats.org/officeDocument/2006/relationships/tags" Target="../tags/tag166.xml"/><Relationship Id="rId12" Type="http://schemas.openxmlformats.org/officeDocument/2006/relationships/tags" Target="../tags/tag165.xml"/><Relationship Id="rId11" Type="http://schemas.openxmlformats.org/officeDocument/2006/relationships/tags" Target="../tags/tag164.xml"/><Relationship Id="rId10" Type="http://schemas.openxmlformats.org/officeDocument/2006/relationships/tags" Target="../tags/tag163.xml"/><Relationship Id="rId1" Type="http://schemas.openxmlformats.org/officeDocument/2006/relationships/tags" Target="../tags/tag154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7" Type="http://schemas.openxmlformats.org/officeDocument/2006/relationships/tags" Target="../tags/tag171.xml"/><Relationship Id="rId6" Type="http://schemas.openxmlformats.org/officeDocument/2006/relationships/tags" Target="../tags/tag170.xml"/><Relationship Id="rId5" Type="http://schemas.openxmlformats.org/officeDocument/2006/relationships/image" Target="../media/image89.png"/><Relationship Id="rId4" Type="http://schemas.openxmlformats.org/officeDocument/2006/relationships/tags" Target="../tags/tag169.xml"/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tags" Target="../tags/tag168.xml"/></Relationships>
</file>

<file path=ppt/slides/_rels/slide18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2.xml"/><Relationship Id="rId8" Type="http://schemas.openxmlformats.org/officeDocument/2006/relationships/tags" Target="../tags/tag176.xml"/><Relationship Id="rId7" Type="http://schemas.openxmlformats.org/officeDocument/2006/relationships/tags" Target="../tags/tag175.xml"/><Relationship Id="rId6" Type="http://schemas.openxmlformats.org/officeDocument/2006/relationships/tags" Target="../tags/tag174.xml"/><Relationship Id="rId5" Type="http://schemas.openxmlformats.org/officeDocument/2006/relationships/image" Target="../media/image92.png"/><Relationship Id="rId4" Type="http://schemas.openxmlformats.org/officeDocument/2006/relationships/image" Target="../media/image91.png"/><Relationship Id="rId3" Type="http://schemas.openxmlformats.org/officeDocument/2006/relationships/image" Target="../media/image90.png"/><Relationship Id="rId2" Type="http://schemas.openxmlformats.org/officeDocument/2006/relationships/tags" Target="../tags/tag173.xml"/><Relationship Id="rId1" Type="http://schemas.openxmlformats.org/officeDocument/2006/relationships/tags" Target="../tags/tag172.xml"/></Relationships>
</file>

<file path=ppt/slides/_rels/slide19.xml.rels><?xml version="1.0" encoding="UTF-8" standalone="yes"?>
<Relationships xmlns="http://schemas.openxmlformats.org/package/2006/relationships"><Relationship Id="rId9" Type="http://schemas.openxmlformats.org/officeDocument/2006/relationships/image" Target="../media/image95.png"/><Relationship Id="rId8" Type="http://schemas.openxmlformats.org/officeDocument/2006/relationships/tags" Target="../tags/tag182.xml"/><Relationship Id="rId7" Type="http://schemas.openxmlformats.org/officeDocument/2006/relationships/image" Target="../media/image94.png"/><Relationship Id="rId6" Type="http://schemas.openxmlformats.org/officeDocument/2006/relationships/tags" Target="../tags/tag181.xml"/><Relationship Id="rId5" Type="http://schemas.openxmlformats.org/officeDocument/2006/relationships/image" Target="../media/image93.png"/><Relationship Id="rId4" Type="http://schemas.openxmlformats.org/officeDocument/2006/relationships/tags" Target="../tags/tag180.xml"/><Relationship Id="rId3" Type="http://schemas.openxmlformats.org/officeDocument/2006/relationships/tags" Target="../tags/tag179.xml"/><Relationship Id="rId2" Type="http://schemas.openxmlformats.org/officeDocument/2006/relationships/tags" Target="../tags/tag178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84.xml"/><Relationship Id="rId10" Type="http://schemas.openxmlformats.org/officeDocument/2006/relationships/tags" Target="../tags/tag183.xml"/><Relationship Id="rId1" Type="http://schemas.openxmlformats.org/officeDocument/2006/relationships/tags" Target="../tags/tag177.xml"/></Relationships>
</file>

<file path=ppt/slides/_rels/slide2.xml.rels><?xml version="1.0" encoding="UTF-8" standalone="yes"?>
<Relationships xmlns="http://schemas.openxmlformats.org/package/2006/relationships"><Relationship Id="rId9" Type="http://schemas.openxmlformats.org/officeDocument/2006/relationships/image" Target="../media/image14.png"/><Relationship Id="rId8" Type="http://schemas.openxmlformats.org/officeDocument/2006/relationships/tags" Target="../tags/tag36.xml"/><Relationship Id="rId7" Type="http://schemas.openxmlformats.org/officeDocument/2006/relationships/image" Target="../media/image13.jpeg"/><Relationship Id="rId6" Type="http://schemas.openxmlformats.org/officeDocument/2006/relationships/tags" Target="../tags/tag35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Relationship Id="rId3" Type="http://schemas.openxmlformats.org/officeDocument/2006/relationships/image" Target="../media/image10.png"/><Relationship Id="rId2" Type="http://schemas.openxmlformats.org/officeDocument/2006/relationships/tags" Target="../tags/tag34.xml"/><Relationship Id="rId12" Type="http://schemas.openxmlformats.org/officeDocument/2006/relationships/notesSlide" Target="../notesSlides/notesSlide2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37.xml"/><Relationship Id="rId1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14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85.xml"/><Relationship Id="rId4" Type="http://schemas.openxmlformats.org/officeDocument/2006/relationships/image" Target="../media/image9.png"/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3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image" Target="../media/image15.png"/><Relationship Id="rId1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9" Type="http://schemas.openxmlformats.org/officeDocument/2006/relationships/tags" Target="../tags/tag41.xml"/><Relationship Id="rId8" Type="http://schemas.openxmlformats.org/officeDocument/2006/relationships/image" Target="../media/image21.png"/><Relationship Id="rId7" Type="http://schemas.openxmlformats.org/officeDocument/2006/relationships/image" Target="../media/image20.png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tags" Target="../tags/tag40.xml"/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2" Type="http://schemas.openxmlformats.org/officeDocument/2006/relationships/notesSlide" Target="../notesSlides/notesSlide4.xml"/><Relationship Id="rId11" Type="http://schemas.openxmlformats.org/officeDocument/2006/relationships/slideLayout" Target="../slideLayouts/slideLayout2.xml"/><Relationship Id="rId10" Type="http://schemas.openxmlformats.org/officeDocument/2006/relationships/tags" Target="../tags/tag42.xml"/><Relationship Id="rId1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95" Type="http://schemas.openxmlformats.org/officeDocument/2006/relationships/notesSlide" Target="../notesSlides/notesSlide5.xml"/><Relationship Id="rId94" Type="http://schemas.openxmlformats.org/officeDocument/2006/relationships/slideLayout" Target="../slideLayouts/slideLayout2.xml"/><Relationship Id="rId93" Type="http://schemas.openxmlformats.org/officeDocument/2006/relationships/tags" Target="../tags/tag105.xml"/><Relationship Id="rId92" Type="http://schemas.openxmlformats.org/officeDocument/2006/relationships/image" Target="../media/image50.png"/><Relationship Id="rId91" Type="http://schemas.openxmlformats.org/officeDocument/2006/relationships/image" Target="../media/image49.png"/><Relationship Id="rId90" Type="http://schemas.openxmlformats.org/officeDocument/2006/relationships/tags" Target="../tags/tag104.xml"/><Relationship Id="rId9" Type="http://schemas.openxmlformats.org/officeDocument/2006/relationships/tags" Target="../tags/tag51.xml"/><Relationship Id="rId89" Type="http://schemas.openxmlformats.org/officeDocument/2006/relationships/image" Target="../media/image48.jpeg"/><Relationship Id="rId88" Type="http://schemas.openxmlformats.org/officeDocument/2006/relationships/tags" Target="../tags/tag103.xml"/><Relationship Id="rId87" Type="http://schemas.openxmlformats.org/officeDocument/2006/relationships/image" Target="../media/image47.jpeg"/><Relationship Id="rId86" Type="http://schemas.openxmlformats.org/officeDocument/2006/relationships/tags" Target="../tags/tag102.xml"/><Relationship Id="rId85" Type="http://schemas.openxmlformats.org/officeDocument/2006/relationships/image" Target="../media/image46.png"/><Relationship Id="rId84" Type="http://schemas.openxmlformats.org/officeDocument/2006/relationships/tags" Target="../tags/tag101.xml"/><Relationship Id="rId83" Type="http://schemas.openxmlformats.org/officeDocument/2006/relationships/image" Target="../media/image45.jpeg"/><Relationship Id="rId82" Type="http://schemas.openxmlformats.org/officeDocument/2006/relationships/tags" Target="../tags/tag100.xml"/><Relationship Id="rId81" Type="http://schemas.openxmlformats.org/officeDocument/2006/relationships/image" Target="../media/image44.png"/><Relationship Id="rId80" Type="http://schemas.openxmlformats.org/officeDocument/2006/relationships/tags" Target="../tags/tag99.xml"/><Relationship Id="rId8" Type="http://schemas.openxmlformats.org/officeDocument/2006/relationships/tags" Target="../tags/tag50.xml"/><Relationship Id="rId79" Type="http://schemas.openxmlformats.org/officeDocument/2006/relationships/image" Target="../media/image43.png"/><Relationship Id="rId78" Type="http://schemas.openxmlformats.org/officeDocument/2006/relationships/tags" Target="../tags/tag98.xml"/><Relationship Id="rId77" Type="http://schemas.openxmlformats.org/officeDocument/2006/relationships/image" Target="../media/image42.png"/><Relationship Id="rId76" Type="http://schemas.openxmlformats.org/officeDocument/2006/relationships/tags" Target="../tags/tag97.xml"/><Relationship Id="rId75" Type="http://schemas.openxmlformats.org/officeDocument/2006/relationships/image" Target="../media/image41.png"/><Relationship Id="rId74" Type="http://schemas.openxmlformats.org/officeDocument/2006/relationships/tags" Target="../tags/tag96.xml"/><Relationship Id="rId73" Type="http://schemas.openxmlformats.org/officeDocument/2006/relationships/image" Target="../media/image40.png"/><Relationship Id="rId72" Type="http://schemas.openxmlformats.org/officeDocument/2006/relationships/tags" Target="../tags/tag95.xml"/><Relationship Id="rId71" Type="http://schemas.openxmlformats.org/officeDocument/2006/relationships/image" Target="../media/image39.png"/><Relationship Id="rId70" Type="http://schemas.openxmlformats.org/officeDocument/2006/relationships/tags" Target="../tags/tag94.xml"/><Relationship Id="rId7" Type="http://schemas.openxmlformats.org/officeDocument/2006/relationships/tags" Target="../tags/tag49.xml"/><Relationship Id="rId69" Type="http://schemas.openxmlformats.org/officeDocument/2006/relationships/image" Target="../media/image38.png"/><Relationship Id="rId68" Type="http://schemas.openxmlformats.org/officeDocument/2006/relationships/tags" Target="../tags/tag93.xml"/><Relationship Id="rId67" Type="http://schemas.openxmlformats.org/officeDocument/2006/relationships/image" Target="../media/image37.jpeg"/><Relationship Id="rId66" Type="http://schemas.openxmlformats.org/officeDocument/2006/relationships/tags" Target="../tags/tag92.xml"/><Relationship Id="rId65" Type="http://schemas.openxmlformats.org/officeDocument/2006/relationships/image" Target="../media/image36.png"/><Relationship Id="rId64" Type="http://schemas.openxmlformats.org/officeDocument/2006/relationships/tags" Target="../tags/tag91.xml"/><Relationship Id="rId63" Type="http://schemas.openxmlformats.org/officeDocument/2006/relationships/image" Target="../media/image35.png"/><Relationship Id="rId62" Type="http://schemas.openxmlformats.org/officeDocument/2006/relationships/tags" Target="../tags/tag90.xml"/><Relationship Id="rId61" Type="http://schemas.openxmlformats.org/officeDocument/2006/relationships/image" Target="../media/image34.png"/><Relationship Id="rId60" Type="http://schemas.openxmlformats.org/officeDocument/2006/relationships/tags" Target="../tags/tag89.xml"/><Relationship Id="rId6" Type="http://schemas.openxmlformats.org/officeDocument/2006/relationships/tags" Target="../tags/tag48.xml"/><Relationship Id="rId59" Type="http://schemas.openxmlformats.org/officeDocument/2006/relationships/image" Target="../media/image33.png"/><Relationship Id="rId58" Type="http://schemas.openxmlformats.org/officeDocument/2006/relationships/tags" Target="../tags/tag88.xml"/><Relationship Id="rId57" Type="http://schemas.openxmlformats.org/officeDocument/2006/relationships/image" Target="../media/image32.png"/><Relationship Id="rId56" Type="http://schemas.openxmlformats.org/officeDocument/2006/relationships/tags" Target="../tags/tag87.xml"/><Relationship Id="rId55" Type="http://schemas.openxmlformats.org/officeDocument/2006/relationships/image" Target="../media/image31.png"/><Relationship Id="rId54" Type="http://schemas.openxmlformats.org/officeDocument/2006/relationships/tags" Target="../tags/tag86.xml"/><Relationship Id="rId53" Type="http://schemas.openxmlformats.org/officeDocument/2006/relationships/image" Target="../media/image30.png"/><Relationship Id="rId52" Type="http://schemas.openxmlformats.org/officeDocument/2006/relationships/tags" Target="../tags/tag85.xml"/><Relationship Id="rId51" Type="http://schemas.openxmlformats.org/officeDocument/2006/relationships/image" Target="../media/image29.png"/><Relationship Id="rId50" Type="http://schemas.openxmlformats.org/officeDocument/2006/relationships/tags" Target="../tags/tag84.xml"/><Relationship Id="rId5" Type="http://schemas.openxmlformats.org/officeDocument/2006/relationships/tags" Target="../tags/tag47.xml"/><Relationship Id="rId49" Type="http://schemas.openxmlformats.org/officeDocument/2006/relationships/image" Target="../media/image28.png"/><Relationship Id="rId48" Type="http://schemas.openxmlformats.org/officeDocument/2006/relationships/tags" Target="../tags/tag83.xml"/><Relationship Id="rId47" Type="http://schemas.openxmlformats.org/officeDocument/2006/relationships/image" Target="../media/image27.png"/><Relationship Id="rId46" Type="http://schemas.openxmlformats.org/officeDocument/2006/relationships/tags" Target="../tags/tag82.xml"/><Relationship Id="rId45" Type="http://schemas.openxmlformats.org/officeDocument/2006/relationships/image" Target="../media/image26.png"/><Relationship Id="rId44" Type="http://schemas.openxmlformats.org/officeDocument/2006/relationships/tags" Target="../tags/tag81.xml"/><Relationship Id="rId43" Type="http://schemas.openxmlformats.org/officeDocument/2006/relationships/image" Target="../media/image25.png"/><Relationship Id="rId42" Type="http://schemas.openxmlformats.org/officeDocument/2006/relationships/tags" Target="../tags/tag80.xml"/><Relationship Id="rId41" Type="http://schemas.openxmlformats.org/officeDocument/2006/relationships/image" Target="../media/image24.png"/><Relationship Id="rId40" Type="http://schemas.openxmlformats.org/officeDocument/2006/relationships/tags" Target="../tags/tag79.xml"/><Relationship Id="rId4" Type="http://schemas.openxmlformats.org/officeDocument/2006/relationships/tags" Target="../tags/tag46.xml"/><Relationship Id="rId39" Type="http://schemas.openxmlformats.org/officeDocument/2006/relationships/image" Target="../media/image23.png"/><Relationship Id="rId38" Type="http://schemas.openxmlformats.org/officeDocument/2006/relationships/tags" Target="../tags/tag78.xml"/><Relationship Id="rId37" Type="http://schemas.openxmlformats.org/officeDocument/2006/relationships/image" Target="../media/image22.png"/><Relationship Id="rId36" Type="http://schemas.openxmlformats.org/officeDocument/2006/relationships/tags" Target="../tags/tag77.xml"/><Relationship Id="rId35" Type="http://schemas.openxmlformats.org/officeDocument/2006/relationships/image" Target="../media/image2.png"/><Relationship Id="rId34" Type="http://schemas.openxmlformats.org/officeDocument/2006/relationships/tags" Target="../tags/tag76.xml"/><Relationship Id="rId33" Type="http://schemas.openxmlformats.org/officeDocument/2006/relationships/tags" Target="../tags/tag75.xml"/><Relationship Id="rId32" Type="http://schemas.openxmlformats.org/officeDocument/2006/relationships/tags" Target="../tags/tag74.xml"/><Relationship Id="rId31" Type="http://schemas.openxmlformats.org/officeDocument/2006/relationships/tags" Target="../tags/tag73.xml"/><Relationship Id="rId30" Type="http://schemas.openxmlformats.org/officeDocument/2006/relationships/tags" Target="../tags/tag72.xml"/><Relationship Id="rId3" Type="http://schemas.openxmlformats.org/officeDocument/2006/relationships/tags" Target="../tags/tag45.xml"/><Relationship Id="rId29" Type="http://schemas.openxmlformats.org/officeDocument/2006/relationships/tags" Target="../tags/tag71.xml"/><Relationship Id="rId28" Type="http://schemas.openxmlformats.org/officeDocument/2006/relationships/tags" Target="../tags/tag70.xml"/><Relationship Id="rId27" Type="http://schemas.openxmlformats.org/officeDocument/2006/relationships/tags" Target="../tags/tag69.xml"/><Relationship Id="rId26" Type="http://schemas.openxmlformats.org/officeDocument/2006/relationships/tags" Target="../tags/tag68.xml"/><Relationship Id="rId25" Type="http://schemas.openxmlformats.org/officeDocument/2006/relationships/tags" Target="../tags/tag67.xml"/><Relationship Id="rId24" Type="http://schemas.openxmlformats.org/officeDocument/2006/relationships/tags" Target="../tags/tag66.xml"/><Relationship Id="rId23" Type="http://schemas.openxmlformats.org/officeDocument/2006/relationships/tags" Target="../tags/tag65.xml"/><Relationship Id="rId22" Type="http://schemas.openxmlformats.org/officeDocument/2006/relationships/tags" Target="../tags/tag64.xml"/><Relationship Id="rId21" Type="http://schemas.openxmlformats.org/officeDocument/2006/relationships/tags" Target="../tags/tag63.xml"/><Relationship Id="rId20" Type="http://schemas.openxmlformats.org/officeDocument/2006/relationships/tags" Target="../tags/tag62.xml"/><Relationship Id="rId2" Type="http://schemas.openxmlformats.org/officeDocument/2006/relationships/tags" Target="../tags/tag44.xml"/><Relationship Id="rId19" Type="http://schemas.openxmlformats.org/officeDocument/2006/relationships/tags" Target="../tags/tag61.xml"/><Relationship Id="rId18" Type="http://schemas.openxmlformats.org/officeDocument/2006/relationships/tags" Target="../tags/tag60.xml"/><Relationship Id="rId17" Type="http://schemas.openxmlformats.org/officeDocument/2006/relationships/tags" Target="../tags/tag59.xml"/><Relationship Id="rId16" Type="http://schemas.openxmlformats.org/officeDocument/2006/relationships/tags" Target="../tags/tag58.xml"/><Relationship Id="rId15" Type="http://schemas.openxmlformats.org/officeDocument/2006/relationships/tags" Target="../tags/tag57.xml"/><Relationship Id="rId14" Type="http://schemas.openxmlformats.org/officeDocument/2006/relationships/tags" Target="../tags/tag56.xml"/><Relationship Id="rId13" Type="http://schemas.openxmlformats.org/officeDocument/2006/relationships/tags" Target="../tags/tag55.xml"/><Relationship Id="rId12" Type="http://schemas.openxmlformats.org/officeDocument/2006/relationships/tags" Target="../tags/tag54.xml"/><Relationship Id="rId11" Type="http://schemas.openxmlformats.org/officeDocument/2006/relationships/tags" Target="../tags/tag53.xml"/><Relationship Id="rId10" Type="http://schemas.openxmlformats.org/officeDocument/2006/relationships/tags" Target="../tags/tag52.xml"/><Relationship Id="rId1" Type="http://schemas.openxmlformats.org/officeDocument/2006/relationships/tags" Target="../tags/tag43.xml"/></Relationships>
</file>

<file path=ppt/slides/_rels/slide6.xml.rels><?xml version="1.0" encoding="UTF-8" standalone="yes"?>
<Relationships xmlns="http://schemas.openxmlformats.org/package/2006/relationships"><Relationship Id="rId9" Type="http://schemas.openxmlformats.org/officeDocument/2006/relationships/tags" Target="../tags/tag108.xml"/><Relationship Id="rId8" Type="http://schemas.openxmlformats.org/officeDocument/2006/relationships/image" Target="../media/image56.jpeg"/><Relationship Id="rId7" Type="http://schemas.openxmlformats.org/officeDocument/2006/relationships/image" Target="../media/image55.jpeg"/><Relationship Id="rId6" Type="http://schemas.openxmlformats.org/officeDocument/2006/relationships/image" Target="../media/image54.jpeg"/><Relationship Id="rId5" Type="http://schemas.openxmlformats.org/officeDocument/2006/relationships/tags" Target="../tags/tag107.xml"/><Relationship Id="rId4" Type="http://schemas.openxmlformats.org/officeDocument/2006/relationships/image" Target="../media/image53.jpeg"/><Relationship Id="rId3" Type="http://schemas.openxmlformats.org/officeDocument/2006/relationships/image" Target="../media/image52.jpeg"/><Relationship Id="rId2" Type="http://schemas.openxmlformats.org/officeDocument/2006/relationships/tags" Target="../tags/tag106.xml"/><Relationship Id="rId13" Type="http://schemas.openxmlformats.org/officeDocument/2006/relationships/notesSlide" Target="../notesSlides/notesSlide6.xml"/><Relationship Id="rId12" Type="http://schemas.openxmlformats.org/officeDocument/2006/relationships/slideLayout" Target="../slideLayouts/slideLayout2.xml"/><Relationship Id="rId11" Type="http://schemas.openxmlformats.org/officeDocument/2006/relationships/tags" Target="../tags/tag109.xml"/><Relationship Id="rId10" Type="http://schemas.openxmlformats.org/officeDocument/2006/relationships/image" Target="../media/image57.jpeg"/><Relationship Id="rId1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7.xml"/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0.xml"/><Relationship Id="rId1" Type="http://schemas.openxmlformats.org/officeDocument/2006/relationships/chart" Target="../charts/chart1.xml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slideLayout" Target="../slideLayouts/slideLayout2.xml"/><Relationship Id="rId6" Type="http://schemas.openxmlformats.org/officeDocument/2006/relationships/tags" Target="../tags/tag112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Relationship Id="rId3" Type="http://schemas.openxmlformats.org/officeDocument/2006/relationships/image" Target="../media/image58.png"/><Relationship Id="rId2" Type="http://schemas.openxmlformats.org/officeDocument/2006/relationships/tags" Target="../tags/tag111.xml"/><Relationship Id="rId1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9" Type="http://schemas.openxmlformats.org/officeDocument/2006/relationships/tags" Target="../tags/tag117.xml"/><Relationship Id="rId8" Type="http://schemas.openxmlformats.org/officeDocument/2006/relationships/image" Target="../media/image63.png"/><Relationship Id="rId7" Type="http://schemas.openxmlformats.org/officeDocument/2006/relationships/tags" Target="../tags/tag116.xml"/><Relationship Id="rId6" Type="http://schemas.openxmlformats.org/officeDocument/2006/relationships/image" Target="../media/image62.png"/><Relationship Id="rId5" Type="http://schemas.openxmlformats.org/officeDocument/2006/relationships/tags" Target="../tags/tag115.xml"/><Relationship Id="rId4" Type="http://schemas.openxmlformats.org/officeDocument/2006/relationships/image" Target="../media/image61.png"/><Relationship Id="rId3" Type="http://schemas.openxmlformats.org/officeDocument/2006/relationships/tags" Target="../tags/tag114.xml"/><Relationship Id="rId2" Type="http://schemas.openxmlformats.org/officeDocument/2006/relationships/tags" Target="../tags/tag113.xml"/><Relationship Id="rId16" Type="http://schemas.openxmlformats.org/officeDocument/2006/relationships/notesSlide" Target="../notesSlides/notesSlide8.xml"/><Relationship Id="rId15" Type="http://schemas.openxmlformats.org/officeDocument/2006/relationships/slideLayout" Target="../slideLayouts/slideLayout2.xml"/><Relationship Id="rId14" Type="http://schemas.openxmlformats.org/officeDocument/2006/relationships/tags" Target="../tags/tag119.xml"/><Relationship Id="rId13" Type="http://schemas.openxmlformats.org/officeDocument/2006/relationships/image" Target="../media/image66.png"/><Relationship Id="rId12" Type="http://schemas.openxmlformats.org/officeDocument/2006/relationships/image" Target="../media/image65.png"/><Relationship Id="rId11" Type="http://schemas.openxmlformats.org/officeDocument/2006/relationships/tags" Target="../tags/tag118.xml"/><Relationship Id="rId10" Type="http://schemas.openxmlformats.org/officeDocument/2006/relationships/image" Target="../media/image64.png"/><Relationship Id="rId1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五边形 4"/>
          <p:cNvSpPr/>
          <p:nvPr/>
        </p:nvSpPr>
        <p:spPr>
          <a:xfrm flipH="1">
            <a:off x="3248025" y="-635"/>
            <a:ext cx="8943975" cy="6858635"/>
          </a:xfrm>
          <a:prstGeom prst="homePlate">
            <a:avLst/>
          </a:prstGeom>
          <a:blipFill rotWithShape="1">
            <a:blip r:embed="rId2"/>
            <a:tile tx="-253365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2" name="五边形 11"/>
          <p:cNvSpPr/>
          <p:nvPr>
            <p:custDataLst>
              <p:tags r:id="rId3"/>
            </p:custDataLst>
          </p:nvPr>
        </p:nvSpPr>
        <p:spPr>
          <a:xfrm flipH="1">
            <a:off x="3238500" y="-8890"/>
            <a:ext cx="8943975" cy="6858635"/>
          </a:xfrm>
          <a:prstGeom prst="homePlate">
            <a:avLst/>
          </a:prstGeom>
          <a:solidFill>
            <a:srgbClr val="003E89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等腰三角形 5"/>
          <p:cNvSpPr/>
          <p:nvPr/>
        </p:nvSpPr>
        <p:spPr>
          <a:xfrm flipV="1">
            <a:off x="1536065" y="0"/>
            <a:ext cx="4923790" cy="2399030"/>
          </a:xfrm>
          <a:prstGeom prst="triangle">
            <a:avLst>
              <a:gd name="adj" fmla="val 50000"/>
            </a:avLst>
          </a:prstGeom>
          <a:solidFill>
            <a:srgbClr val="29B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等腰三角形 7"/>
          <p:cNvSpPr/>
          <p:nvPr/>
        </p:nvSpPr>
        <p:spPr>
          <a:xfrm flipV="1">
            <a:off x="1289685" y="0"/>
            <a:ext cx="4923790" cy="2399030"/>
          </a:xfrm>
          <a:prstGeom prst="triangle">
            <a:avLst>
              <a:gd name="adj" fmla="val 50000"/>
            </a:avLst>
          </a:prstGeom>
          <a:solidFill>
            <a:srgbClr val="003E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等腰三角形 8"/>
          <p:cNvSpPr/>
          <p:nvPr/>
        </p:nvSpPr>
        <p:spPr>
          <a:xfrm>
            <a:off x="1557655" y="4458970"/>
            <a:ext cx="4923790" cy="2399030"/>
          </a:xfrm>
          <a:prstGeom prst="triangle">
            <a:avLst>
              <a:gd name="adj" fmla="val 50000"/>
            </a:avLst>
          </a:prstGeom>
          <a:solidFill>
            <a:srgbClr val="003E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等腰三角形 10"/>
          <p:cNvSpPr/>
          <p:nvPr/>
        </p:nvSpPr>
        <p:spPr>
          <a:xfrm>
            <a:off x="1311275" y="4458970"/>
            <a:ext cx="4923790" cy="2399030"/>
          </a:xfrm>
          <a:prstGeom prst="triangle">
            <a:avLst>
              <a:gd name="adj" fmla="val 50000"/>
            </a:avLst>
          </a:prstGeom>
          <a:solidFill>
            <a:srgbClr val="29B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五边形 2"/>
          <p:cNvSpPr/>
          <p:nvPr/>
        </p:nvSpPr>
        <p:spPr>
          <a:xfrm>
            <a:off x="-635" y="0"/>
            <a:ext cx="6697345" cy="6858635"/>
          </a:xfrm>
          <a:prstGeom prst="homePlat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五边形 44"/>
          <p:cNvSpPr/>
          <p:nvPr/>
        </p:nvSpPr>
        <p:spPr>
          <a:xfrm>
            <a:off x="-635" y="0"/>
            <a:ext cx="7297420" cy="6858635"/>
          </a:xfrm>
          <a:prstGeom prst="homePlate">
            <a:avLst/>
          </a:prstGeom>
          <a:blipFill rotWithShape="1">
            <a:blip r:embed="rId4"/>
            <a:tile tx="0" ty="0" sx="100000" sy="100000" flip="none" algn="tl"/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502285" y="1971040"/>
            <a:ext cx="6316345" cy="1578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indent="0" defTabSz="914400" fontAlgn="auto">
              <a:lnSpc>
                <a:spcPts val="5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800" b="1" spc="1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Your OEM/EMS </a:t>
            </a:r>
            <a:endParaRPr lang="en-US" altLang="zh-CN" sz="4800" b="1" spc="100" noProof="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  <a:p>
            <a:pPr marR="0" indent="0" defTabSz="914400" fontAlgn="auto">
              <a:lnSpc>
                <a:spcPts val="58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en-US" altLang="zh-CN" sz="4800" b="1" spc="100" noProof="0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solution provider</a:t>
            </a:r>
            <a:endParaRPr lang="en-US" altLang="zh-CN" sz="4800" b="1" spc="100" noProof="0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708660" y="3881755"/>
            <a:ext cx="11480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Arial Bold" panose="020B0604020202020204" charset="0"/>
                <a:ea typeface="微软雅黑" panose="020B0503020204020204" pitchFamily="34" charset="-122"/>
                <a:cs typeface="Arial Bold" panose="020B0604020202020204" charset="0"/>
              </a:rPr>
              <a:t>About us 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Arial Bold" panose="020B0604020202020204" charset="0"/>
              <a:ea typeface="微软雅黑" panose="020B0503020204020204" pitchFamily="34" charset="-122"/>
              <a:cs typeface="Arial Bold" panose="020B0604020202020204" charset="0"/>
            </a:endParaRPr>
          </a:p>
        </p:txBody>
      </p:sp>
      <p:sp>
        <p:nvSpPr>
          <p:cNvPr id="25" name="椭圆 24"/>
          <p:cNvSpPr/>
          <p:nvPr/>
        </p:nvSpPr>
        <p:spPr>
          <a:xfrm>
            <a:off x="600710" y="5020335"/>
            <a:ext cx="108000" cy="107950"/>
          </a:xfrm>
          <a:prstGeom prst="ellipse">
            <a:avLst/>
          </a:prstGeom>
          <a:noFill/>
          <a:ln w="19050">
            <a:solidFill>
              <a:srgbClr val="003E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椭圆 25"/>
          <p:cNvSpPr/>
          <p:nvPr/>
        </p:nvSpPr>
        <p:spPr>
          <a:xfrm>
            <a:off x="605790" y="4011905"/>
            <a:ext cx="108000" cy="108000"/>
          </a:xfrm>
          <a:prstGeom prst="ellipse">
            <a:avLst/>
          </a:prstGeom>
          <a:noFill/>
          <a:ln w="19050">
            <a:solidFill>
              <a:srgbClr val="003E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9" name="椭圆 28"/>
          <p:cNvSpPr/>
          <p:nvPr/>
        </p:nvSpPr>
        <p:spPr>
          <a:xfrm>
            <a:off x="612775" y="4516145"/>
            <a:ext cx="108000" cy="107950"/>
          </a:xfrm>
          <a:prstGeom prst="ellipse">
            <a:avLst/>
          </a:prstGeom>
          <a:noFill/>
          <a:ln w="19050">
            <a:solidFill>
              <a:srgbClr val="003E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" name="文本框 1"/>
          <p:cNvSpPr txBox="1"/>
          <p:nvPr/>
        </p:nvSpPr>
        <p:spPr>
          <a:xfrm>
            <a:off x="720725" y="4385945"/>
            <a:ext cx="1757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Arial Bold" panose="020B0604020202020204" charset="0"/>
                <a:ea typeface="微软雅黑" panose="020B0503020204020204" pitchFamily="34" charset="-122"/>
                <a:cs typeface="Arial Bold" panose="020B0604020202020204" charset="0"/>
                <a:sym typeface="+mn-ea"/>
              </a:rPr>
              <a:t>Business Areas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Arial Bold" panose="020B0604020202020204" charset="0"/>
              <a:ea typeface="微软雅黑" panose="020B0503020204020204" pitchFamily="34" charset="-122"/>
              <a:cs typeface="Arial Bold" panose="020B0604020202020204" charset="0"/>
              <a:sym typeface="+mn-ea"/>
            </a:endParaRPr>
          </a:p>
        </p:txBody>
      </p:sp>
      <p:pic>
        <p:nvPicPr>
          <p:cNvPr id="7" name="图片 6" descr="Kingford 白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86240" y="290195"/>
            <a:ext cx="2571750" cy="546100"/>
          </a:xfrm>
          <a:prstGeom prst="rect">
            <a:avLst/>
          </a:prstGeom>
        </p:spPr>
      </p:pic>
      <p:sp>
        <p:nvSpPr>
          <p:cNvPr id="4" name="文本框 3"/>
          <p:cNvSpPr txBox="1"/>
          <p:nvPr/>
        </p:nvSpPr>
        <p:spPr>
          <a:xfrm>
            <a:off x="713740" y="4890135"/>
            <a:ext cx="20116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dirty="0">
                <a:solidFill>
                  <a:schemeClr val="tx1">
                    <a:lumMod val="85000"/>
                    <a:lumOff val="15000"/>
                  </a:schemeClr>
                </a:solidFill>
                <a:latin typeface="Arial Bold" panose="020B0604020202020204" charset="0"/>
                <a:ea typeface="微软雅黑" panose="020B0503020204020204" pitchFamily="34" charset="-122"/>
                <a:cs typeface="Arial Bold" panose="020B0604020202020204" charset="0"/>
              </a:rPr>
              <a:t>Service Capability</a:t>
            </a:r>
            <a:endParaRPr lang="en-US" altLang="zh-CN" dirty="0">
              <a:solidFill>
                <a:schemeClr val="tx1">
                  <a:lumMod val="85000"/>
                  <a:lumOff val="15000"/>
                </a:schemeClr>
              </a:solidFill>
              <a:latin typeface="Arial Bold" panose="020B0604020202020204" charset="0"/>
              <a:ea typeface="微软雅黑" panose="020B0503020204020204" pitchFamily="34" charset="-122"/>
              <a:cs typeface="Arial Bold" panose="020B0604020202020204" charset="0"/>
            </a:endParaRPr>
          </a:p>
        </p:txBody>
      </p:sp>
    </p:spTree>
    <p:custDataLst>
      <p:tags r:id="rId6"/>
    </p:custData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365125" y="206375"/>
            <a:ext cx="919416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>
                <a:solidFill>
                  <a:srgbClr val="494645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</a:rPr>
              <a:t>ART 03 - 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old" panose="020B0604020202020204" charset="0"/>
                <a:ea typeface="微软雅黑" panose="020B0503020204020204" pitchFamily="34" charset="-122"/>
                <a:cs typeface="Arial Bold" panose="020B0604020202020204" charset="0"/>
                <a:sym typeface="+mn-ea"/>
              </a:rPr>
              <a:t>Service Capability</a:t>
            </a:r>
            <a:r>
              <a:rPr lang="en-US" altLang="zh-CN" sz="2000" b="1" dirty="0">
                <a:latin typeface="Arial Bold" panose="020B0604020202020204" charset="0"/>
                <a:ea typeface="微软雅黑" panose="020B0503020204020204" pitchFamily="34" charset="-122"/>
                <a:cs typeface="Arial Bold" panose="020B0604020202020204" charset="0"/>
                <a:sym typeface="+mn-ea"/>
              </a:rPr>
              <a:t> /</a:t>
            </a:r>
            <a:r>
              <a:rPr lang="en-US" altLang="zh-CN" sz="2000" b="1" u="sng">
                <a:solidFill>
                  <a:srgbClr val="494645"/>
                </a:solidFill>
                <a:uFillTx/>
                <a:latin typeface="Arial Bold" panose="020B0604020202020204" charset="0"/>
                <a:ea typeface="微软雅黑" panose="020B0503020204020204" pitchFamily="34" charset="-122"/>
                <a:cs typeface="Arial Bold" panose="020B0604020202020204" charset="0"/>
              </a:rPr>
              <a:t>Turnkey</a:t>
            </a:r>
            <a:r>
              <a:rPr lang="zh-CN" sz="2000" b="1" u="sng">
                <a:solidFill>
                  <a:srgbClr val="494645"/>
                </a:solidFill>
                <a:uFillTx/>
                <a:latin typeface="Arial Bold" panose="020B0604020202020204" charset="0"/>
                <a:ea typeface="微软雅黑" panose="020B0503020204020204" pitchFamily="34" charset="-122"/>
                <a:cs typeface="Arial Bold" panose="020B0604020202020204" charset="0"/>
              </a:rPr>
              <a:t> product assembly </a:t>
            </a:r>
            <a:r>
              <a:rPr lang="en-US" altLang="zh-CN" sz="2000" b="1" u="sng">
                <a:solidFill>
                  <a:srgbClr val="494645"/>
                </a:solidFill>
                <a:uFillTx/>
                <a:latin typeface="Arial Bold" panose="020B0604020202020204" charset="0"/>
                <a:ea typeface="微软雅黑" panose="020B0503020204020204" pitchFamily="34" charset="-122"/>
                <a:cs typeface="Arial Bold" panose="020B0604020202020204" charset="0"/>
              </a:rPr>
              <a:t>lines</a:t>
            </a:r>
            <a:endParaRPr lang="en-US" altLang="zh-CN" sz="2000" b="1" u="sng">
              <a:solidFill>
                <a:srgbClr val="494645"/>
              </a:solidFill>
              <a:uFillTx/>
              <a:latin typeface="Arial Bold" panose="020B0604020202020204" charset="0"/>
              <a:ea typeface="微软雅黑" panose="020B0503020204020204" pitchFamily="34" charset="-122"/>
              <a:cs typeface="Arial Bold" panose="020B0604020202020204" charset="0"/>
            </a:endParaRPr>
          </a:p>
        </p:txBody>
      </p:sp>
      <p:pic>
        <p:nvPicPr>
          <p:cNvPr id="78" name="图片 77" descr="SMT产线"/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2"/>
          <a:srcRect/>
          <a:stretch>
            <a:fillRect/>
          </a:stretch>
        </p:blipFill>
        <p:spPr>
          <a:xfrm>
            <a:off x="332105" y="1040130"/>
            <a:ext cx="3731895" cy="2489200"/>
          </a:xfrm>
          <a:prstGeom prst="rect">
            <a:avLst/>
          </a:prstGeom>
        </p:spPr>
      </p:pic>
      <p:sp>
        <p:nvSpPr>
          <p:cNvPr id="35" name="矩形 34"/>
          <p:cNvSpPr/>
          <p:nvPr>
            <p:custDataLst>
              <p:tags r:id="rId3"/>
            </p:custDataLst>
          </p:nvPr>
        </p:nvSpPr>
        <p:spPr>
          <a:xfrm>
            <a:off x="2762885" y="3262630"/>
            <a:ext cx="1298575" cy="266700"/>
          </a:xfrm>
          <a:prstGeom prst="rect">
            <a:avLst/>
          </a:prstGeom>
          <a:solidFill>
            <a:schemeClr val="accent1">
              <a:lumMod val="20000"/>
              <a:lumOff val="80000"/>
              <a:alpha val="80000"/>
            </a:schemeClr>
          </a:solidFill>
          <a:ln w="3175">
            <a:noFill/>
          </a:ln>
        </p:spPr>
        <p:style>
          <a:lnRef idx="2">
            <a:srgbClr val="FFC211">
              <a:shade val="50000"/>
            </a:srgbClr>
          </a:lnRef>
          <a:fillRef idx="1">
            <a:srgbClr val="FFC211"/>
          </a:fillRef>
          <a:effectRef idx="0">
            <a:srgbClr val="FFC211"/>
          </a:effectRef>
          <a:fontRef idx="minor">
            <a:srgbClr val="FFFFFF"/>
          </a:fontRef>
        </p:style>
        <p:txBody>
          <a:bodyPr lIns="0" tIns="50165" rIns="0" bIns="0" rtlCol="0" anchor="ctr"/>
          <a:lstStyle/>
          <a:p>
            <a:pPr algn="ctr"/>
            <a:r>
              <a:rPr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SMT production line</a:t>
            </a:r>
            <a:endParaRPr sz="1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7" name="图片 76" descr="DIP产线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l="6890"/>
          <a:stretch>
            <a:fillRect/>
          </a:stretch>
        </p:blipFill>
        <p:spPr>
          <a:xfrm>
            <a:off x="4231005" y="1061085"/>
            <a:ext cx="3707130" cy="2477135"/>
          </a:xfrm>
          <a:prstGeom prst="rect">
            <a:avLst/>
          </a:prstGeom>
        </p:spPr>
      </p:pic>
      <p:sp>
        <p:nvSpPr>
          <p:cNvPr id="55" name="矩形 54"/>
          <p:cNvSpPr/>
          <p:nvPr>
            <p:custDataLst>
              <p:tags r:id="rId6"/>
            </p:custDataLst>
          </p:nvPr>
        </p:nvSpPr>
        <p:spPr>
          <a:xfrm>
            <a:off x="5596890" y="3261995"/>
            <a:ext cx="2339975" cy="276225"/>
          </a:xfrm>
          <a:prstGeom prst="rect">
            <a:avLst/>
          </a:prstGeom>
          <a:solidFill>
            <a:schemeClr val="accent1">
              <a:lumMod val="20000"/>
              <a:lumOff val="80000"/>
              <a:alpha val="80000"/>
            </a:schemeClr>
          </a:solidFill>
          <a:ln w="3175">
            <a:noFill/>
          </a:ln>
        </p:spPr>
        <p:style>
          <a:lnRef idx="2">
            <a:srgbClr val="FFC211">
              <a:shade val="50000"/>
            </a:srgbClr>
          </a:lnRef>
          <a:fillRef idx="1">
            <a:srgbClr val="FFC211"/>
          </a:fillRef>
          <a:effectRef idx="0">
            <a:srgbClr val="FFC211"/>
          </a:effectRef>
          <a:fontRef idx="minor">
            <a:srgbClr val="FFFFFF"/>
          </a:fontRef>
        </p:style>
        <p:txBody>
          <a:bodyPr lIns="0" tIns="50165" rIns="0" bIns="0" rtlCol="0" anchor="ctr"/>
          <a:lstStyle/>
          <a:p>
            <a:pPr algn="ctr"/>
            <a:r>
              <a:rPr 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Through hole assembly </a:t>
            </a:r>
            <a:r>
              <a:rPr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production line</a:t>
            </a:r>
            <a:endParaRPr sz="1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3" name="图片 82" descr="D:\360安全浏览器下载\DSC03559.jpgDSC03559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rcRect/>
          <a:stretch>
            <a:fillRect/>
          </a:stretch>
        </p:blipFill>
        <p:spPr>
          <a:xfrm>
            <a:off x="8110855" y="1062038"/>
            <a:ext cx="3701415" cy="2468245"/>
          </a:xfrm>
          <a:prstGeom prst="rect">
            <a:avLst/>
          </a:prstGeom>
        </p:spPr>
      </p:pic>
      <p:sp>
        <p:nvSpPr>
          <p:cNvPr id="60" name="矩形 59"/>
          <p:cNvSpPr/>
          <p:nvPr>
            <p:custDataLst>
              <p:tags r:id="rId9"/>
            </p:custDataLst>
          </p:nvPr>
        </p:nvSpPr>
        <p:spPr>
          <a:xfrm>
            <a:off x="9998075" y="3262630"/>
            <a:ext cx="1810385" cy="266700"/>
          </a:xfrm>
          <a:prstGeom prst="rect">
            <a:avLst/>
          </a:prstGeom>
          <a:solidFill>
            <a:schemeClr val="accent1">
              <a:lumMod val="20000"/>
              <a:lumOff val="80000"/>
              <a:alpha val="80000"/>
            </a:schemeClr>
          </a:solidFill>
          <a:ln w="3175">
            <a:noFill/>
          </a:ln>
        </p:spPr>
        <p:style>
          <a:lnRef idx="2">
            <a:srgbClr val="FFC211">
              <a:shade val="50000"/>
            </a:srgbClr>
          </a:lnRef>
          <a:fillRef idx="1">
            <a:srgbClr val="FFC211"/>
          </a:fillRef>
          <a:effectRef idx="0">
            <a:srgbClr val="FFC211"/>
          </a:effectRef>
          <a:fontRef idx="minor">
            <a:srgbClr val="FFFFFF"/>
          </a:fontRef>
        </p:style>
        <p:txBody>
          <a:bodyPr lIns="0" tIns="50165" rIns="0" bIns="0" rtlCol="0" anchor="ctr"/>
          <a:lstStyle/>
          <a:p>
            <a:pPr algn="ctr"/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manual soldering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line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1" name="图片 80" descr="检测产线"/>
          <p:cNvPicPr>
            <a:picLocks noChangeAspect="1"/>
          </p:cNvPicPr>
          <p:nvPr>
            <p:custDataLst>
              <p:tags r:id="rId10"/>
            </p:custDataLst>
          </p:nvPr>
        </p:nvPicPr>
        <p:blipFill>
          <a:blip r:embed="rId11"/>
          <a:srcRect l="5786" t="6807"/>
          <a:stretch>
            <a:fillRect/>
          </a:stretch>
        </p:blipFill>
        <p:spPr>
          <a:xfrm>
            <a:off x="321310" y="3718560"/>
            <a:ext cx="3743325" cy="2468880"/>
          </a:xfrm>
          <a:prstGeom prst="rect">
            <a:avLst/>
          </a:prstGeom>
        </p:spPr>
      </p:pic>
      <p:sp>
        <p:nvSpPr>
          <p:cNvPr id="67" name="矩形 66"/>
          <p:cNvSpPr/>
          <p:nvPr>
            <p:custDataLst>
              <p:tags r:id="rId12"/>
            </p:custDataLst>
          </p:nvPr>
        </p:nvSpPr>
        <p:spPr>
          <a:xfrm>
            <a:off x="2777490" y="5929630"/>
            <a:ext cx="1294765" cy="266700"/>
          </a:xfrm>
          <a:prstGeom prst="rect">
            <a:avLst/>
          </a:prstGeom>
          <a:solidFill>
            <a:schemeClr val="accent1">
              <a:lumMod val="20000"/>
              <a:lumOff val="80000"/>
              <a:alpha val="80000"/>
            </a:schemeClr>
          </a:solidFill>
          <a:ln w="3175">
            <a:noFill/>
          </a:ln>
        </p:spPr>
        <p:style>
          <a:lnRef idx="2">
            <a:srgbClr val="FFC211">
              <a:shade val="50000"/>
            </a:srgbClr>
          </a:lnRef>
          <a:fillRef idx="1">
            <a:srgbClr val="FFC211"/>
          </a:fillRef>
          <a:effectRef idx="0">
            <a:srgbClr val="FFC211"/>
          </a:effectRef>
          <a:fontRef idx="minor">
            <a:srgbClr val="FFFFFF"/>
          </a:fontRef>
        </p:style>
        <p:txBody>
          <a:bodyPr lIns="0" tIns="50165" rIns="0" bIns="0" rtlCol="0" anchor="ctr"/>
          <a:lstStyle/>
          <a:p>
            <a:pPr algn="ctr"/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Functional t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esting line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76" name="图片 75" descr="C:\Users\Administrator\Desktop\DSC03532.pngDSC03532"/>
          <p:cNvPicPr>
            <a:picLocks noChangeAspect="1"/>
          </p:cNvPicPr>
          <p:nvPr>
            <p:custDataLst>
              <p:tags r:id="rId13"/>
            </p:custDataLst>
          </p:nvPr>
        </p:nvPicPr>
        <p:blipFill>
          <a:blip r:embed="rId14"/>
          <a:srcRect/>
          <a:stretch>
            <a:fillRect/>
          </a:stretch>
        </p:blipFill>
        <p:spPr>
          <a:xfrm>
            <a:off x="8103553" y="3718560"/>
            <a:ext cx="3702685" cy="2469515"/>
          </a:xfrm>
          <a:prstGeom prst="rect">
            <a:avLst/>
          </a:prstGeom>
        </p:spPr>
      </p:pic>
      <p:sp>
        <p:nvSpPr>
          <p:cNvPr id="75" name="矩形 74"/>
          <p:cNvSpPr/>
          <p:nvPr>
            <p:custDataLst>
              <p:tags r:id="rId15"/>
            </p:custDataLst>
          </p:nvPr>
        </p:nvSpPr>
        <p:spPr>
          <a:xfrm>
            <a:off x="9998710" y="5927725"/>
            <a:ext cx="1809750" cy="266700"/>
          </a:xfrm>
          <a:prstGeom prst="rect">
            <a:avLst/>
          </a:prstGeom>
          <a:solidFill>
            <a:schemeClr val="accent1">
              <a:lumMod val="20000"/>
              <a:lumOff val="80000"/>
              <a:alpha val="80000"/>
            </a:schemeClr>
          </a:solidFill>
          <a:ln w="3175">
            <a:noFill/>
          </a:ln>
        </p:spPr>
        <p:style>
          <a:lnRef idx="2">
            <a:srgbClr val="FFC211">
              <a:shade val="50000"/>
            </a:srgbClr>
          </a:lnRef>
          <a:fillRef idx="1">
            <a:srgbClr val="FFC211"/>
          </a:fillRef>
          <a:effectRef idx="0">
            <a:srgbClr val="FFC211"/>
          </a:effectRef>
          <a:fontRef idx="minor">
            <a:srgbClr val="FFFFFF"/>
          </a:fontRef>
        </p:style>
        <p:txBody>
          <a:bodyPr lIns="0" tIns="50165" rIns="0" bIns="0" rtlCol="0" anchor="ctr"/>
          <a:lstStyle/>
          <a:p>
            <a:pPr indent="0" algn="ctr" fontAlgn="auto">
              <a:lnSpc>
                <a:spcPts val="800"/>
              </a:lnSpc>
            </a:pPr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Conformal coating line</a:t>
            </a:r>
            <a:endParaRPr lang="en-US" altLang="zh-CN" sz="1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6" name="图片 85" descr="D:\360安全浏览器下载\DSC03576.jpgDSC03576"/>
          <p:cNvPicPr>
            <a:picLocks noChangeAspect="1"/>
          </p:cNvPicPr>
          <p:nvPr>
            <p:custDataLst>
              <p:tags r:id="rId16"/>
            </p:custDataLst>
          </p:nvPr>
        </p:nvPicPr>
        <p:blipFill>
          <a:blip r:embed="rId17"/>
          <a:srcRect l="6239" t="6485"/>
          <a:stretch>
            <a:fillRect/>
          </a:stretch>
        </p:blipFill>
        <p:spPr>
          <a:xfrm>
            <a:off x="4235450" y="3718560"/>
            <a:ext cx="3702685" cy="2463165"/>
          </a:xfrm>
          <a:prstGeom prst="rect">
            <a:avLst/>
          </a:prstGeom>
        </p:spPr>
      </p:pic>
      <p:sp>
        <p:nvSpPr>
          <p:cNvPr id="71" name="矩形 70"/>
          <p:cNvSpPr/>
          <p:nvPr>
            <p:custDataLst>
              <p:tags r:id="rId18"/>
            </p:custDataLst>
          </p:nvPr>
        </p:nvSpPr>
        <p:spPr>
          <a:xfrm>
            <a:off x="5946775" y="5927725"/>
            <a:ext cx="1988185" cy="257810"/>
          </a:xfrm>
          <a:prstGeom prst="rect">
            <a:avLst/>
          </a:prstGeom>
          <a:solidFill>
            <a:schemeClr val="accent1">
              <a:lumMod val="20000"/>
              <a:lumOff val="80000"/>
              <a:alpha val="80000"/>
            </a:schemeClr>
          </a:solidFill>
          <a:ln w="3175">
            <a:noFill/>
          </a:ln>
        </p:spPr>
        <p:style>
          <a:lnRef idx="2">
            <a:srgbClr val="FFC211">
              <a:shade val="50000"/>
            </a:srgbClr>
          </a:lnRef>
          <a:fillRef idx="1">
            <a:srgbClr val="FFC211"/>
          </a:fillRef>
          <a:effectRef idx="0">
            <a:srgbClr val="FFC211"/>
          </a:effectRef>
          <a:fontRef idx="minor">
            <a:srgbClr val="FFFFFF"/>
          </a:fontRef>
        </p:style>
        <p:txBody>
          <a:bodyPr lIns="0" tIns="50165" rIns="0" bIns="0" rtlCol="0" anchor="ctr"/>
          <a:lstStyle/>
          <a:p>
            <a:pPr algn="ctr"/>
            <a:r>
              <a:rPr lang="en-US" altLang="zh-CN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Turnkey a</a:t>
            </a:r>
            <a:r>
              <a:rPr lang="zh-CN" altLang="en-US" sz="10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ssembly production line</a:t>
            </a:r>
            <a:endParaRPr lang="zh-CN" altLang="en-US" sz="1000" dirty="0">
              <a:solidFill>
                <a:schemeClr val="tx1">
                  <a:lumMod val="75000"/>
                  <a:lumOff val="2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1264265" y="6344285"/>
            <a:ext cx="436880" cy="36830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p>
            <a:pPr algn="r"/>
            <a:fld id="{FABC47A4-756D-490B-A52F-7D9E2C9FC05F}" type="slidenum">
              <a:rPr lang="en-US" altLang="zh-CN" smtClean="0"/>
            </a:fld>
            <a:endParaRPr lang="zh-CN" altLang="en-US"/>
          </a:p>
        </p:txBody>
      </p:sp>
    </p:spTree>
    <p:custDataLst>
      <p:tags r:id="rId19"/>
    </p:custData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/>
          <p:cNvSpPr txBox="1"/>
          <p:nvPr userDrawn="1"/>
        </p:nvSpPr>
        <p:spPr>
          <a:xfrm>
            <a:off x="426720" y="214630"/>
            <a:ext cx="889381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>
                <a:solidFill>
                  <a:srgbClr val="4946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ART 03 -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old" panose="020B0604020202020204" charset="0"/>
                <a:ea typeface="微软雅黑" panose="020B0503020204020204" pitchFamily="34" charset="-122"/>
                <a:cs typeface="Arial Bold" panose="020B0604020202020204" charset="0"/>
                <a:sym typeface="+mn-ea"/>
              </a:rPr>
              <a:t>Service Capability</a:t>
            </a:r>
            <a:r>
              <a:rPr lang="en-US" altLang="zh-CN" sz="2000" b="1" dirty="0">
                <a:latin typeface="Arial Bold" panose="020B0604020202020204" charset="0"/>
                <a:ea typeface="微软雅黑" panose="020B0503020204020204" pitchFamily="34" charset="-122"/>
                <a:cs typeface="Arial Bold" panose="020B0604020202020204" charset="0"/>
                <a:sym typeface="+mn-ea"/>
              </a:rPr>
              <a:t> /</a:t>
            </a:r>
            <a:r>
              <a:rPr lang="en-US" altLang="zh-CN" sz="2000" b="1" u="sng">
                <a:solidFill>
                  <a:srgbClr val="494645"/>
                </a:solidFill>
                <a:latin typeface="Arial Bold" panose="020B0604020202020204" charset="0"/>
                <a:ea typeface="微软雅黑" panose="020B0503020204020204" pitchFamily="34" charset="-122"/>
                <a:cs typeface="Arial Bold" panose="020B0604020202020204" charset="0"/>
              </a:rPr>
              <a:t>Turnkey product assembly</a:t>
            </a:r>
            <a:r>
              <a:rPr lang="zh-CN" sz="2000" b="1" u="sng">
                <a:solidFill>
                  <a:srgbClr val="494645"/>
                </a:solidFill>
                <a:latin typeface="Arial Bold" panose="020B0604020202020204" charset="0"/>
                <a:ea typeface="微软雅黑" panose="020B0503020204020204" pitchFamily="34" charset="-122"/>
                <a:cs typeface="Arial Bold" panose="020B0604020202020204" charset="0"/>
              </a:rPr>
              <a:t> process</a:t>
            </a:r>
            <a:r>
              <a:rPr lang="en-US" altLang="zh-CN" sz="2000" b="1" u="sng">
                <a:solidFill>
                  <a:srgbClr val="494645"/>
                </a:solidFill>
                <a:latin typeface="Arial Bold" panose="020B0604020202020204" charset="0"/>
                <a:ea typeface="微软雅黑" panose="020B0503020204020204" pitchFamily="34" charset="-122"/>
                <a:cs typeface="Arial Bold" panose="020B0604020202020204" charset="0"/>
              </a:rPr>
              <a:t> show</a:t>
            </a:r>
            <a:endParaRPr lang="en-US" altLang="zh-CN" sz="2000" b="1" u="sng">
              <a:solidFill>
                <a:srgbClr val="494645"/>
              </a:solidFill>
              <a:latin typeface="Arial Bold" panose="020B0604020202020204" charset="0"/>
              <a:ea typeface="微软雅黑" panose="020B0503020204020204" pitchFamily="34" charset="-122"/>
              <a:cs typeface="Arial Bold" panose="020B0604020202020204" charset="0"/>
            </a:endParaRPr>
          </a:p>
        </p:txBody>
      </p:sp>
      <p:pic>
        <p:nvPicPr>
          <p:cNvPr id="21" name="图片 20" descr="DSC03423"/>
          <p:cNvPicPr>
            <a:picLocks noChangeAspect="1"/>
          </p:cNvPicPr>
          <p:nvPr/>
        </p:nvPicPr>
        <p:blipFill>
          <a:blip r:embed="rId1"/>
          <a:srcRect l="21759"/>
          <a:stretch>
            <a:fillRect/>
          </a:stretch>
        </p:blipFill>
        <p:spPr>
          <a:xfrm>
            <a:off x="309880" y="1189990"/>
            <a:ext cx="2851785" cy="2430780"/>
          </a:xfrm>
          <a:prstGeom prst="rect">
            <a:avLst/>
          </a:prstGeom>
        </p:spPr>
      </p:pic>
      <p:pic>
        <p:nvPicPr>
          <p:cNvPr id="2" name="图片 1" descr="DSC03487"/>
          <p:cNvPicPr>
            <a:picLocks noChangeAspect="1"/>
          </p:cNvPicPr>
          <p:nvPr/>
        </p:nvPicPr>
        <p:blipFill>
          <a:blip r:embed="rId2"/>
          <a:srcRect l="16664" t="10070" r="13181"/>
          <a:stretch>
            <a:fillRect/>
          </a:stretch>
        </p:blipFill>
        <p:spPr>
          <a:xfrm>
            <a:off x="9078595" y="3701415"/>
            <a:ext cx="2852420" cy="2438400"/>
          </a:xfrm>
          <a:prstGeom prst="rect">
            <a:avLst/>
          </a:prstGeom>
        </p:spPr>
      </p:pic>
      <p:sp>
        <p:nvSpPr>
          <p:cNvPr id="20" name="矩形 19"/>
          <p:cNvSpPr/>
          <p:nvPr/>
        </p:nvSpPr>
        <p:spPr>
          <a:xfrm>
            <a:off x="312420" y="3701415"/>
            <a:ext cx="2849245" cy="2438400"/>
          </a:xfrm>
          <a:prstGeom prst="rect">
            <a:avLst/>
          </a:prstGeom>
          <a:blipFill rotWithShape="1">
            <a:blip r:embed="rId3"/>
            <a:tile tx="-368300" ty="0" sx="24000" sy="24000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5" name="矩形 24"/>
          <p:cNvSpPr/>
          <p:nvPr/>
        </p:nvSpPr>
        <p:spPr>
          <a:xfrm>
            <a:off x="3232150" y="1189990"/>
            <a:ext cx="2849245" cy="2438400"/>
          </a:xfrm>
          <a:prstGeom prst="rect">
            <a:avLst/>
          </a:prstGeom>
          <a:blipFill rotWithShape="1">
            <a:blip r:embed="rId4"/>
            <a:tile tx="-463550" ty="-254000" sx="30000" sy="3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6" name="矩形 25"/>
          <p:cNvSpPr/>
          <p:nvPr/>
        </p:nvSpPr>
        <p:spPr>
          <a:xfrm>
            <a:off x="6151880" y="1189990"/>
            <a:ext cx="2856865" cy="2438400"/>
          </a:xfrm>
          <a:prstGeom prst="rect">
            <a:avLst/>
          </a:prstGeom>
          <a:blipFill rotWithShape="1">
            <a:blip r:embed="rId5"/>
            <a:tile tx="-920750" ty="0" sx="28000" sy="28000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2" name="矩形 31"/>
          <p:cNvSpPr/>
          <p:nvPr/>
        </p:nvSpPr>
        <p:spPr>
          <a:xfrm>
            <a:off x="9079230" y="1189990"/>
            <a:ext cx="2856865" cy="2438400"/>
          </a:xfrm>
          <a:prstGeom prst="rect">
            <a:avLst/>
          </a:prstGeom>
          <a:blipFill rotWithShape="1">
            <a:blip r:embed="rId6"/>
            <a:tile tx="-952500" ty="-63500" sx="30000" sy="30000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3" name="矩形 32"/>
          <p:cNvSpPr/>
          <p:nvPr/>
        </p:nvSpPr>
        <p:spPr>
          <a:xfrm>
            <a:off x="3232150" y="3701415"/>
            <a:ext cx="2849245" cy="2438400"/>
          </a:xfrm>
          <a:prstGeom prst="rect">
            <a:avLst/>
          </a:prstGeom>
          <a:blipFill rotWithShape="1">
            <a:blip r:embed="rId7"/>
            <a:tile tx="-254000" sx="30000" sy="30000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4" name="矩形 33"/>
          <p:cNvSpPr/>
          <p:nvPr/>
        </p:nvSpPr>
        <p:spPr>
          <a:xfrm>
            <a:off x="6151880" y="3701415"/>
            <a:ext cx="2856865" cy="2438400"/>
          </a:xfrm>
          <a:prstGeom prst="rect">
            <a:avLst/>
          </a:prstGeom>
          <a:blipFill rotWithShape="1">
            <a:blip r:embed="rId8"/>
            <a:tile tx="-400050" ty="57150" sx="24000" sy="24000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1" name="矩形 40"/>
          <p:cNvSpPr/>
          <p:nvPr/>
        </p:nvSpPr>
        <p:spPr>
          <a:xfrm>
            <a:off x="305435" y="3265170"/>
            <a:ext cx="2854960" cy="354965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/>
              <a:t>①</a:t>
            </a:r>
            <a:r>
              <a:rPr lang="en-US" altLang="zh-CN" sz="1400"/>
              <a:t> </a:t>
            </a:r>
            <a:r>
              <a:rPr lang="zh-CN" altLang="en-US" sz="1400"/>
              <a:t>Assembl</a:t>
            </a:r>
            <a:r>
              <a:rPr lang="en-US" altLang="zh-CN" sz="1400"/>
              <a:t>e</a:t>
            </a:r>
            <a:r>
              <a:rPr lang="zh-CN" altLang="en-US" sz="1400"/>
              <a:t> </a:t>
            </a:r>
            <a:r>
              <a:rPr lang="en-US" altLang="zh-CN" sz="1400"/>
              <a:t>LCD </a:t>
            </a:r>
            <a:r>
              <a:rPr lang="zh-CN" altLang="en-US" sz="1400"/>
              <a:t>display</a:t>
            </a:r>
            <a:endParaRPr lang="zh-CN" altLang="en-US" sz="1400"/>
          </a:p>
        </p:txBody>
      </p:sp>
      <p:sp>
        <p:nvSpPr>
          <p:cNvPr id="42" name="矩形 41"/>
          <p:cNvSpPr/>
          <p:nvPr/>
        </p:nvSpPr>
        <p:spPr>
          <a:xfrm>
            <a:off x="3226435" y="3265170"/>
            <a:ext cx="2854960" cy="354965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4145" rtlCol="0" anchor="ctr"/>
          <a:lstStyle/>
          <a:p>
            <a:pPr indent="0" algn="ctr" fontAlgn="auto">
              <a:lnSpc>
                <a:spcPts val="1200"/>
              </a:lnSpc>
            </a:pPr>
            <a:r>
              <a:rPr lang="zh-CN" altLang="en-US" sz="1400"/>
              <a:t>②</a:t>
            </a:r>
            <a:r>
              <a:rPr lang="en-US" altLang="zh-CN" sz="1400"/>
              <a:t> </a:t>
            </a:r>
            <a:r>
              <a:rPr lang="zh-CN" altLang="en-US" sz="1400"/>
              <a:t>Install switch and heat dissipation fan</a:t>
            </a:r>
            <a:endParaRPr lang="zh-CN" altLang="en-US" sz="1400"/>
          </a:p>
        </p:txBody>
      </p:sp>
      <p:sp>
        <p:nvSpPr>
          <p:cNvPr id="43" name="矩形 42"/>
          <p:cNvSpPr/>
          <p:nvPr/>
        </p:nvSpPr>
        <p:spPr>
          <a:xfrm>
            <a:off x="6152515" y="3265170"/>
            <a:ext cx="2854960" cy="354965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1400"/>
              <a:t>③</a:t>
            </a:r>
            <a:r>
              <a:rPr lang="en-US" altLang="zh-CN" sz="1400"/>
              <a:t> </a:t>
            </a:r>
            <a:r>
              <a:rPr lang="zh-CN" altLang="en-US" sz="1400"/>
              <a:t>Install</a:t>
            </a:r>
            <a:r>
              <a:rPr lang="en-US" altLang="zh-CN" sz="1400"/>
              <a:t> the</a:t>
            </a:r>
            <a:r>
              <a:rPr lang="zh-CN" altLang="en-US" sz="1400"/>
              <a:t> </a:t>
            </a:r>
            <a:r>
              <a:rPr lang="en-US" altLang="zh-CN" sz="1400"/>
              <a:t>main</a:t>
            </a:r>
            <a:r>
              <a:rPr lang="zh-CN" altLang="en-US" sz="1400"/>
              <a:t>board</a:t>
            </a:r>
            <a:endParaRPr lang="zh-CN" altLang="en-US" sz="1400"/>
          </a:p>
        </p:txBody>
      </p:sp>
      <p:sp>
        <p:nvSpPr>
          <p:cNvPr id="44" name="矩形 43"/>
          <p:cNvSpPr/>
          <p:nvPr/>
        </p:nvSpPr>
        <p:spPr>
          <a:xfrm>
            <a:off x="9078595" y="3265170"/>
            <a:ext cx="2854960" cy="354965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1400"/>
              <a:t>④</a:t>
            </a:r>
            <a:r>
              <a:rPr lang="en-US" altLang="zh-CN" sz="1400"/>
              <a:t> </a:t>
            </a:r>
            <a:r>
              <a:rPr sz="1400"/>
              <a:t>Connect AC power</a:t>
            </a:r>
            <a:endParaRPr lang="en-US" sz="1400"/>
          </a:p>
        </p:txBody>
      </p:sp>
      <p:sp>
        <p:nvSpPr>
          <p:cNvPr id="45" name="矩形 44"/>
          <p:cNvSpPr/>
          <p:nvPr/>
        </p:nvSpPr>
        <p:spPr>
          <a:xfrm>
            <a:off x="305435" y="5784850"/>
            <a:ext cx="2854960" cy="354965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1400"/>
              <a:t>⑤</a:t>
            </a:r>
            <a:r>
              <a:rPr lang="en-US" altLang="zh-CN" sz="1400"/>
              <a:t> </a:t>
            </a:r>
            <a:r>
              <a:rPr lang="zh-CN" altLang="en-US" sz="1400"/>
              <a:t>Complete the entire assembly</a:t>
            </a:r>
            <a:endParaRPr lang="zh-CN" altLang="en-US" sz="1400"/>
          </a:p>
        </p:txBody>
      </p:sp>
      <p:sp>
        <p:nvSpPr>
          <p:cNvPr id="46" name="矩形 45"/>
          <p:cNvSpPr/>
          <p:nvPr/>
        </p:nvSpPr>
        <p:spPr>
          <a:xfrm>
            <a:off x="3226435" y="5784850"/>
            <a:ext cx="2854960" cy="354965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1400"/>
              <a:t>⑥</a:t>
            </a:r>
            <a:r>
              <a:rPr lang="en-US" altLang="zh-CN" sz="1400"/>
              <a:t> Doing FCT test</a:t>
            </a:r>
            <a:endParaRPr lang="en-US" altLang="zh-CN" sz="1400"/>
          </a:p>
        </p:txBody>
      </p:sp>
      <p:sp>
        <p:nvSpPr>
          <p:cNvPr id="47" name="矩形 46"/>
          <p:cNvSpPr/>
          <p:nvPr/>
        </p:nvSpPr>
        <p:spPr>
          <a:xfrm>
            <a:off x="6152515" y="5784850"/>
            <a:ext cx="2854960" cy="354965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sz="1400"/>
              <a:t>⑦</a:t>
            </a:r>
            <a:r>
              <a:rPr lang="en-US" altLang="zh-CN" sz="1400"/>
              <a:t> Packing the products</a:t>
            </a:r>
            <a:endParaRPr lang="en-US" altLang="zh-CN" sz="1400"/>
          </a:p>
        </p:txBody>
      </p:sp>
      <p:sp>
        <p:nvSpPr>
          <p:cNvPr id="48" name="矩形 47"/>
          <p:cNvSpPr/>
          <p:nvPr/>
        </p:nvSpPr>
        <p:spPr>
          <a:xfrm>
            <a:off x="9078595" y="5784850"/>
            <a:ext cx="2854960" cy="354965"/>
          </a:xfrm>
          <a:prstGeom prst="rect">
            <a:avLst/>
          </a:prstGeom>
          <a:solidFill>
            <a:schemeClr val="accent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400"/>
              <a:t>⑧</a:t>
            </a:r>
            <a:r>
              <a:rPr lang="en-US" altLang="zh-CN" sz="1400"/>
              <a:t> Ready for delivery</a:t>
            </a:r>
            <a:endParaRPr lang="en-US" altLang="zh-CN" sz="1400"/>
          </a:p>
        </p:txBody>
      </p:sp>
      <p:sp>
        <p:nvSpPr>
          <p:cNvPr id="38" name="六边形 37"/>
          <p:cNvSpPr/>
          <p:nvPr/>
        </p:nvSpPr>
        <p:spPr>
          <a:xfrm>
            <a:off x="8901430" y="3521075"/>
            <a:ext cx="279400" cy="2794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六边形 38"/>
          <p:cNvSpPr/>
          <p:nvPr/>
        </p:nvSpPr>
        <p:spPr>
          <a:xfrm>
            <a:off x="5980430" y="3521075"/>
            <a:ext cx="279400" cy="2794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六边形 39"/>
          <p:cNvSpPr/>
          <p:nvPr/>
        </p:nvSpPr>
        <p:spPr>
          <a:xfrm>
            <a:off x="3059430" y="3521075"/>
            <a:ext cx="279400" cy="279400"/>
          </a:xfrm>
          <a:prstGeom prst="hexag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" name="灯片编号占位符 6"/>
          <p:cNvSpPr>
            <a:spLocks noGrp="1"/>
          </p:cNvSpPr>
          <p:nvPr>
            <p:custDataLst>
              <p:tags r:id="rId9"/>
            </p:custDataLst>
          </p:nvPr>
        </p:nvSpPr>
        <p:spPr>
          <a:xfrm>
            <a:off x="10744200" y="6347460"/>
            <a:ext cx="833120" cy="28384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/>
              <a:t>11</a:t>
            </a:r>
            <a:endParaRPr lang="en-US" altLang="zh-CN"/>
          </a:p>
        </p:txBody>
      </p:sp>
    </p:spTree>
    <p:custDataLst>
      <p:tags r:id="rId10"/>
    </p:custData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 userDrawn="1"/>
        </p:nvSpPr>
        <p:spPr>
          <a:xfrm>
            <a:off x="426720" y="233680"/>
            <a:ext cx="81800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ea"/>
                <a:ea typeface="+mj-ea"/>
              </a:rPr>
              <a:t>ART 03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anose="020B0503020204020204" pitchFamily="34" charset="-122"/>
              </a:rPr>
              <a:t> - 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Regular" panose="020B0604020202020204" charset="0"/>
                <a:ea typeface="微软雅黑" panose="020B0503020204020204" pitchFamily="34" charset="-122"/>
                <a:cs typeface="Arial Regular" panose="020B0604020202020204" charset="0"/>
                <a:sym typeface="+mn-ea"/>
              </a:rPr>
              <a:t>Service Capability</a:t>
            </a:r>
            <a:r>
              <a:rPr lang="en-US" altLang="zh-CN" sz="2000" b="1" dirty="0">
                <a:solidFill>
                  <a:schemeClr val="tx1">
                    <a:lumMod val="50000"/>
                    <a:lumOff val="50000"/>
                  </a:schemeClr>
                </a:solidFill>
                <a:latin typeface="Arial Regular" panose="020B0604020202020204" charset="0"/>
                <a:ea typeface="微软雅黑" panose="020B0503020204020204" pitchFamily="34" charset="-122"/>
                <a:cs typeface="Arial Regular" panose="020B0604020202020204" charset="0"/>
                <a:sym typeface="+mn-ea"/>
              </a:rPr>
              <a:t> </a:t>
            </a:r>
            <a:r>
              <a:rPr lang="en-US" altLang="zh-CN" sz="2000" b="1" dirty="0">
                <a:latin typeface="Arial Regular" panose="020B0604020202020204" charset="0"/>
                <a:ea typeface="微软雅黑" panose="020B0503020204020204" pitchFamily="34" charset="-122"/>
                <a:cs typeface="Arial Regular" panose="020B0604020202020204" charset="0"/>
                <a:sym typeface="+mn-ea"/>
              </a:rPr>
              <a:t>/ </a:t>
            </a:r>
            <a:r>
              <a:rPr lang="en-US" altLang="zh-CN" sz="2000" b="1" u="sng" dirty="0">
                <a:latin typeface="Arial Regular" panose="020B0604020202020204" charset="0"/>
                <a:ea typeface="微软雅黑" panose="020B0503020204020204" pitchFamily="34" charset="-122"/>
                <a:cs typeface="Arial Regular" panose="020B0604020202020204" charset="0"/>
                <a:sym typeface="+mn-ea"/>
              </a:rPr>
              <a:t>Quality Control/</a:t>
            </a:r>
            <a:r>
              <a:rPr lang="en-US" sz="20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 Regular" panose="020B0604020202020204" charset="0"/>
                <a:ea typeface="微软雅黑" panose="020B0503020204020204" pitchFamily="34" charset="-122"/>
                <a:cs typeface="Arial Regular" panose="020B0604020202020204" charset="0"/>
              </a:rPr>
              <a:t>DFMA service</a:t>
            </a:r>
            <a:endParaRPr lang="zh-CN" altLang="en-US" sz="2000" b="1" u="sng" dirty="0">
              <a:solidFill>
                <a:schemeClr val="tx1">
                  <a:lumMod val="75000"/>
                  <a:lumOff val="25000"/>
                </a:schemeClr>
              </a:solidFill>
              <a:latin typeface="Arial Regular" panose="020B0604020202020204" charset="0"/>
              <a:ea typeface="微软雅黑" panose="020B0503020204020204" pitchFamily="34" charset="-122"/>
              <a:cs typeface="Arial Regular" panose="020B0604020202020204" charset="0"/>
              <a:sym typeface="+mn-ea"/>
            </a:endParaRPr>
          </a:p>
        </p:txBody>
      </p:sp>
      <p:graphicFrame>
        <p:nvGraphicFramePr>
          <p:cNvPr id="8" name="表格 7"/>
          <p:cNvGraphicFramePr/>
          <p:nvPr>
            <p:custDataLst>
              <p:tags r:id="rId1"/>
            </p:custDataLst>
          </p:nvPr>
        </p:nvGraphicFramePr>
        <p:xfrm>
          <a:off x="101600" y="757555"/>
          <a:ext cx="11849100" cy="4502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1849100"/>
              </a:tblGrid>
              <a:tr h="450215">
                <a:tc>
                  <a:txBody>
                    <a:bodyPr/>
                    <a:lstStyle/>
                    <a:p>
                      <a:pPr algn="l">
                        <a:buNone/>
                      </a:pPr>
                      <a:r>
                        <a:rPr lang="en-US" altLang="zh-CN" sz="1400" dirty="0">
                          <a:latin typeface="+mj-lt"/>
                          <a:ea typeface="微软雅黑" panose="020B0503020204020204" pitchFamily="34" charset="-122"/>
                          <a:cs typeface="微软雅黑" panose="020B0503020204020204" pitchFamily="34" charset="-122"/>
                        </a:rPr>
                        <a:t>DFMA service  ability</a:t>
                      </a:r>
                      <a:endParaRPr lang="en-US" altLang="zh-CN" sz="1000" b="0" dirty="0">
                        <a:latin typeface="+mj-lt"/>
                        <a:ea typeface="+mj-ea"/>
                        <a:cs typeface="+mj-ea"/>
                      </a:endParaRPr>
                    </a:p>
                  </a:txBody>
                  <a:tcPr anchor="ctr">
                    <a:solidFill>
                      <a:schemeClr val="accent1">
                        <a:lumMod val="5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表格 8"/>
          <p:cNvGraphicFramePr/>
          <p:nvPr>
            <p:custDataLst>
              <p:tags r:id="rId2"/>
            </p:custDataLst>
          </p:nvPr>
        </p:nvGraphicFramePr>
        <p:xfrm>
          <a:off x="101600" y="1238250"/>
          <a:ext cx="6477000" cy="5506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905000"/>
                <a:gridCol w="3657600"/>
                <a:gridCol w="914400"/>
              </a:tblGrid>
              <a:tr h="32893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  <a:ea typeface="微软雅黑" panose="020B0503020204020204" pitchFamily="34" charset="-122"/>
                        </a:rPr>
                        <a:t>Specification subset category</a:t>
                      </a:r>
                      <a:endParaRPr lang="zh-CN" altLang="en-US" sz="13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3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  <a:ea typeface="微软雅黑" panose="020B0503020204020204" pitchFamily="34" charset="-122"/>
                        </a:rPr>
                        <a:t>Device interference analysis</a:t>
                      </a:r>
                      <a:endParaRPr lang="zh-CN" altLang="en-US" sz="13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300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  <a:ea typeface="微软雅黑" panose="020B0503020204020204" pitchFamily="34" charset="-122"/>
                        </a:rPr>
                        <a:t>Affiliation</a:t>
                      </a:r>
                      <a:endParaRPr lang="zh-CN" altLang="en-US" sz="13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  <a:ea typeface="微软雅黑" panose="020B0503020204020204" pitchFamily="34" charset="-122"/>
                      </a:endParaRPr>
                    </a:p>
                  </a:txBody>
                  <a:tcPr marL="0" marR="0"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797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Ass_C2c</a:t>
                      </a:r>
                      <a:endParaRPr lang="en-US" altLang="zh-CN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Device interference analysis</a:t>
                      </a:r>
                      <a:endParaRPr lang="en-US" altLang="zh-CN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anchor="ctr">
                    <a:solidFill>
                      <a:schemeClr val="accent2">
                        <a:alpha val="30000"/>
                      </a:schemeClr>
                    </a:solidFill>
                  </a:tcPr>
                </a:tc>
                <a:tc rowSpan="15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1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Assemble</a:t>
                      </a:r>
                      <a:endParaRPr lang="en-US" altLang="zh-CN" sz="11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  <a:alpha val="30000"/>
                      </a:schemeClr>
                    </a:solidFill>
                  </a:tcPr>
                </a:tc>
              </a:tr>
              <a:tr h="3098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Ass_C2c_Matrix</a:t>
                      </a:r>
                      <a:endParaRPr lang="zh-CN" alt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Safety distance analysis of device package category matrix</a:t>
                      </a:r>
                      <a:endParaRPr lang="en-US" altLang="zh-CN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anchor="ctr">
                    <a:solidFill>
                      <a:schemeClr val="accent2">
                        <a:alpha val="30000"/>
                      </a:schemeClr>
                    </a:solidFill>
                  </a:tcPr>
                </a:tc>
                <a:tc vMerge="1">
                  <a:tcPr/>
                </a:tc>
              </a:tr>
              <a:tr h="3200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Ass _Cooling Plate </a:t>
                      </a:r>
                      <a:endParaRPr lang="zh-CN" altLang="en-US" sz="1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Cold plate assembly analysis</a:t>
                      </a:r>
                      <a:endParaRPr lang="en-US" altLang="zh-CN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anchor="ctr">
                    <a:solidFill>
                      <a:schemeClr val="accent2">
                        <a:alpha val="30000"/>
                      </a:schemeClr>
                    </a:solidFill>
                  </a:tcPr>
                </a:tc>
                <a:tc vMerge="1">
                  <a:tcPr/>
                </a:tc>
              </a:tr>
              <a:tr h="2597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Ass_ Fiducial </a:t>
                      </a:r>
                      <a:endParaRPr lang="zh-CN" altLang="en-US" sz="1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Optical point analysis</a:t>
                      </a:r>
                      <a:endParaRPr lang="en-US" altLang="zh-CN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anchor="ctr">
                    <a:solidFill>
                      <a:schemeClr val="accent2">
                        <a:alpha val="30000"/>
                      </a:schemeClr>
                    </a:solidFill>
                  </a:tcPr>
                </a:tc>
                <a:tc vMerge="1">
                  <a:tcPr/>
                </a:tc>
              </a:tr>
              <a:tr h="31877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Ass _General</a:t>
                      </a:r>
                      <a:endParaRPr lang="zh-CN" altLang="en-US" sz="1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General assembly and process analysis</a:t>
                      </a:r>
                      <a:endParaRPr lang="en-US" altLang="zh-CN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anchor="ctr">
                    <a:solidFill>
                      <a:schemeClr val="accent2">
                        <a:alpha val="30000"/>
                      </a:schemeClr>
                    </a:solidFill>
                  </a:tcPr>
                </a:tc>
                <a:tc vMerge="1">
                  <a:tcPr/>
                </a:tc>
              </a:tr>
              <a:tr h="32956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Ass _Land Pattern(IPC7351)</a:t>
                      </a:r>
                      <a:endParaRPr lang="zh-CN" alt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Design specification analysis of surface mount element pads</a:t>
                      </a:r>
                      <a:endParaRPr lang="en-US" altLang="zh-CN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anchor="ctr">
                    <a:solidFill>
                      <a:schemeClr val="accent2">
                        <a:alpha val="30000"/>
                      </a:schemeClr>
                    </a:solidFill>
                  </a:tcPr>
                </a:tc>
                <a:tc vMerge="1">
                  <a:tcPr/>
                </a:tc>
              </a:tr>
              <a:tr h="39306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Ass_Land Pattern(THI)</a:t>
                      </a:r>
                      <a:endParaRPr lang="zh-CN" alt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Design specification analysis of through - hole device solder pad</a:t>
                      </a:r>
                      <a:endParaRPr lang="en-US" altLang="zh-CN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anchor="ctr">
                    <a:solidFill>
                      <a:schemeClr val="accent2">
                        <a:alpha val="30000"/>
                      </a:schemeClr>
                    </a:solidFill>
                  </a:tcPr>
                </a:tc>
                <a:tc vMerge="1">
                  <a:tcPr/>
                </a:tc>
              </a:tr>
              <a:tr h="2692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Ass_Reflow</a:t>
                      </a:r>
                      <a:endParaRPr lang="zh-CN" altLang="en-US" sz="1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Analysis of reflux process specification</a:t>
                      </a:r>
                      <a:endParaRPr lang="en-US" altLang="zh-CN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anchor="ctr">
                    <a:solidFill>
                      <a:schemeClr val="accent2">
                        <a:alpha val="30000"/>
                      </a:schemeClr>
                    </a:solidFill>
                  </a:tcPr>
                </a:tc>
                <a:tc vMerge="1">
                  <a:tcPr/>
                </a:tc>
              </a:tr>
              <a:tr h="29083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Ass_Rework</a:t>
                      </a:r>
                      <a:endParaRPr lang="zh-CN" altLang="en-US" sz="1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Maintenance process specification analysis</a:t>
                      </a:r>
                      <a:endParaRPr lang="en-US" altLang="zh-CN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anchor="ctr">
                    <a:solidFill>
                      <a:schemeClr val="accent2">
                        <a:alpha val="30000"/>
                      </a:schemeClr>
                    </a:solidFill>
                  </a:tcPr>
                </a:tc>
                <a:tc vMerge="1">
                  <a:tcPr/>
                </a:tc>
              </a:tr>
              <a:tr h="2882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Ass_Routing</a:t>
                      </a:r>
                      <a:endParaRPr lang="zh-CN" altLang="en-US" sz="1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Specification analysis of plate processing technology</a:t>
                      </a:r>
                      <a:endParaRPr lang="en-US" altLang="zh-CN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anchor="ctr">
                    <a:solidFill>
                      <a:schemeClr val="accent2">
                        <a:alpha val="30000"/>
                      </a:schemeClr>
                    </a:solidFill>
                  </a:tcPr>
                </a:tc>
                <a:tc vMerge="1">
                  <a:tcPr/>
                </a:tc>
              </a:tr>
              <a:tr h="33972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Ass _Solder Paste </a:t>
                      </a:r>
                      <a:endParaRPr lang="zh-CN" alt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Upper analysis of solder pad</a:t>
                      </a:r>
                      <a:endParaRPr lang="en-US" altLang="zh-CN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anchor="ctr">
                    <a:solidFill>
                      <a:schemeClr val="accent2">
                        <a:alpha val="30000"/>
                      </a:schemeClr>
                    </a:solidFill>
                  </a:tcPr>
                </a:tc>
                <a:tc vMerge="1">
                  <a:tcPr/>
                </a:tc>
              </a:tr>
              <a:tr h="3194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Ass _Stencil Paste</a:t>
                      </a:r>
                      <a:endParaRPr lang="zh-CN" alt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Technical specification analysis of steel mesh opening</a:t>
                      </a:r>
                      <a:endParaRPr lang="en-US" altLang="zh-CN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anchor="ctr">
                    <a:solidFill>
                      <a:schemeClr val="accent2">
                        <a:alpha val="30000"/>
                      </a:schemeClr>
                    </a:solidFill>
                  </a:tcPr>
                </a:tc>
                <a:tc vMerge="1">
                  <a:tcPr/>
                </a:tc>
              </a:tr>
              <a:tr h="29718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Ass_Thermal</a:t>
                      </a:r>
                      <a:endParaRPr lang="zh-CN" altLang="en-US" sz="1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Specification analysis of hot pad</a:t>
                      </a:r>
                      <a:endParaRPr lang="en-US" altLang="zh-CN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anchor="ctr">
                    <a:solidFill>
                      <a:schemeClr val="accent2">
                        <a:alpha val="30000"/>
                      </a:schemeClr>
                    </a:solidFill>
                  </a:tcPr>
                </a:tc>
                <a:tc vMerge="1">
                  <a:tcPr/>
                </a:tc>
              </a:tr>
              <a:tr h="3009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Ass_Wave</a:t>
                      </a:r>
                      <a:endParaRPr lang="zh-CN" altLang="en-US" sz="1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Analysis of wave soldering process specification</a:t>
                      </a:r>
                      <a:endParaRPr lang="en-US" altLang="zh-CN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anchor="ctr">
                    <a:solidFill>
                      <a:schemeClr val="accent2">
                        <a:alpha val="30000"/>
                      </a:schemeClr>
                    </a:solidFill>
                  </a:tcPr>
                </a:tc>
                <a:tc vMerge="1">
                  <a:tcPr/>
                </a:tc>
              </a:tr>
              <a:tr h="39560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Ass _Wave Selective</a:t>
                      </a:r>
                      <a:endParaRPr lang="zh-CN" alt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Process specification analysis of tool selective wave soldering</a:t>
                      </a:r>
                      <a:endParaRPr lang="en-US" altLang="zh-CN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anchor="ctr">
                    <a:solidFill>
                      <a:schemeClr val="accent2">
                        <a:alpha val="30000"/>
                      </a:schemeClr>
                    </a:solidFill>
                  </a:tcPr>
                </a:tc>
                <a:tc vMerge="1">
                  <a:tcPr/>
                </a:tc>
              </a:tr>
            </a:tbl>
          </a:graphicData>
        </a:graphic>
      </p:graphicFrame>
      <p:graphicFrame>
        <p:nvGraphicFramePr>
          <p:cNvPr id="18" name="表格 17"/>
          <p:cNvGraphicFramePr/>
          <p:nvPr>
            <p:custDataLst>
              <p:tags r:id="rId3"/>
            </p:custDataLst>
          </p:nvPr>
        </p:nvGraphicFramePr>
        <p:xfrm>
          <a:off x="6565900" y="1238250"/>
          <a:ext cx="5384800" cy="54330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92300"/>
                <a:gridCol w="2413000"/>
                <a:gridCol w="1079500"/>
              </a:tblGrid>
              <a:tr h="32893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  <a:ea typeface="微软雅黑" panose="020B0503020204020204" pitchFamily="34" charset="-122"/>
                        </a:rPr>
                        <a:t>Specification subset category</a:t>
                      </a:r>
                      <a:endParaRPr lang="zh-CN" alt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  <a:ea typeface="微软雅黑" panose="020B0503020204020204" pitchFamily="34" charset="-122"/>
                        </a:rPr>
                        <a:t>Specification subset category explain</a:t>
                      </a:r>
                      <a:endParaRPr lang="zh-CN" alt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  <a:ea typeface="微软雅黑" panose="020B0503020204020204" pitchFamily="34" charset="-122"/>
                        </a:rPr>
                        <a:t>Affiliation</a:t>
                      </a:r>
                      <a:endParaRPr lang="zh-CN" altLang="en-US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  <a:ea typeface="微软雅黑" panose="020B0503020204020204" pitchFamily="34" charset="-122"/>
                      </a:endParaRP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9908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Fab </a:t>
                      </a:r>
                      <a:r>
                        <a:rPr lang="en-US" altLang="zh-CN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_</a:t>
                      </a:r>
                      <a:r>
                        <a:rPr lang="zh-CN" alt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BackDrill</a:t>
                      </a:r>
                      <a:endParaRPr lang="zh-CN" alt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100" kern="12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Back analysis of drill</a:t>
                      </a:r>
                      <a:endParaRPr lang="en-US" altLang="zh-CN" sz="1100" kern="12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  <a:alpha val="30000"/>
                      </a:schemeClr>
                    </a:solidFill>
                  </a:tcPr>
                </a:tc>
                <a:tc rowSpan="10"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1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Assemble</a:t>
                      </a:r>
                      <a:endParaRPr lang="en-US" altLang="zh-CN" sz="11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  <a:alpha val="30000"/>
                      </a:schemeClr>
                    </a:solidFill>
                  </a:tcPr>
                </a:tc>
              </a:tr>
              <a:tr h="30099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Fab_Dr</a:t>
                      </a:r>
                      <a:r>
                        <a:rPr lang="en-GB" altLang="zh-CN" sz="1100" dirty="0" err="1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i</a:t>
                      </a:r>
                      <a:r>
                        <a:rPr lang="zh-CN" alt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ll</a:t>
                      </a:r>
                      <a:endParaRPr lang="zh-CN" alt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Drilling analysis</a:t>
                      </a:r>
                      <a:endParaRPr lang="en-US" altLang="zh-CN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  <a:alpha val="30000"/>
                      </a:schemeClr>
                    </a:solidFill>
                  </a:tcPr>
                </a:tc>
                <a:tc vMerge="1">
                  <a:tcPr anchor="ctr"/>
                </a:tc>
              </a:tr>
              <a:tr h="3105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Fab </a:t>
                      </a:r>
                      <a:r>
                        <a:rPr lang="en-US" altLang="zh-CN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_</a:t>
                      </a:r>
                      <a:r>
                        <a:rPr lang="zh-CN" alt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Embedded</a:t>
                      </a:r>
                      <a:endParaRPr lang="zh-CN" alt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Buried device analysis</a:t>
                      </a:r>
                      <a:endParaRPr lang="en-US" altLang="zh-CN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  <a:alpha val="30000"/>
                      </a:schemeClr>
                    </a:solidFill>
                  </a:tcPr>
                </a:tc>
                <a:tc vMerge="1">
                  <a:tcPr anchor="ctr"/>
                </a:tc>
              </a:tr>
              <a:tr h="25971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Fab </a:t>
                      </a:r>
                      <a:r>
                        <a:rPr lang="en-US" altLang="zh-CN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_</a:t>
                      </a:r>
                      <a:r>
                        <a:rPr lang="zh-CN" alt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Laser Dill </a:t>
                      </a:r>
                      <a:endParaRPr lang="zh-CN" alt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Laser drilling analysis</a:t>
                      </a:r>
                      <a:endParaRPr lang="en-US" altLang="zh-CN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  <a:alpha val="30000"/>
                      </a:schemeClr>
                    </a:solidFill>
                  </a:tcPr>
                </a:tc>
                <a:tc vMerge="1">
                  <a:tcPr anchor="ctr"/>
                </a:tc>
              </a:tr>
              <a:tr h="30924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Fab</a:t>
                      </a:r>
                      <a:r>
                        <a:rPr lang="en-US" altLang="zh-CN" sz="11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_</a:t>
                      </a:r>
                      <a:r>
                        <a:rPr lang="zh-CN" altLang="en-US" sz="11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 Profile</a:t>
                      </a:r>
                      <a:endParaRPr lang="zh-CN" altLang="en-US" sz="1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Molding analysis</a:t>
                      </a:r>
                      <a:endParaRPr lang="en-US" altLang="zh-CN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  <a:alpha val="30000"/>
                      </a:schemeClr>
                    </a:solidFill>
                  </a:tcPr>
                </a:tc>
                <a:tc vMerge="1">
                  <a:tcPr anchor="ctr"/>
                </a:tc>
              </a:tr>
              <a:tr h="32004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Fab </a:t>
                      </a:r>
                      <a:r>
                        <a:rPr lang="en-US" altLang="zh-CN" sz="11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_</a:t>
                      </a:r>
                      <a:r>
                        <a:rPr lang="zh-CN" altLang="en-US" sz="11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Signal(inner)</a:t>
                      </a:r>
                      <a:endParaRPr lang="zh-CN" altLang="en-US" sz="1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Internal circuit analysis</a:t>
                      </a:r>
                      <a:endParaRPr lang="en-US" altLang="zh-CN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  <a:alpha val="30000"/>
                      </a:schemeClr>
                    </a:solidFill>
                  </a:tcPr>
                </a:tc>
                <a:tc vMerge="1">
                  <a:tcPr anchor="ctr"/>
                </a:tc>
              </a:tr>
              <a:tr h="3810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Fab _Signal(outer)</a:t>
                      </a:r>
                      <a:endParaRPr lang="zh-CN" altLang="en-US" sz="110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External line analysis</a:t>
                      </a:r>
                      <a:endParaRPr lang="en-US" altLang="zh-CN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  <a:alpha val="30000"/>
                      </a:schemeClr>
                    </a:solidFill>
                  </a:tcPr>
                </a:tc>
                <a:tc vMerge="1">
                  <a:tcPr anchor="ctr"/>
                </a:tc>
              </a:tr>
              <a:tr h="271145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Fab </a:t>
                      </a:r>
                      <a:r>
                        <a:rPr lang="en-US" altLang="zh-CN" sz="11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_</a:t>
                      </a:r>
                      <a:r>
                        <a:rPr lang="zh-CN" altLang="en-US" sz="11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Signal(P&amp;G)</a:t>
                      </a:r>
                      <a:endParaRPr lang="zh-CN" altLang="en-US" sz="11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1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Power supply and grounding analysis</a:t>
                      </a:r>
                      <a:endParaRPr lang="en-US" altLang="zh-CN" sz="11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  <a:alpha val="30000"/>
                      </a:schemeClr>
                    </a:solidFill>
                  </a:tcPr>
                </a:tc>
                <a:tc vMerge="1">
                  <a:tcPr anchor="ctr"/>
                </a:tc>
              </a:tr>
              <a:tr h="281940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Fab </a:t>
                      </a:r>
                      <a:r>
                        <a:rPr lang="en-US" altLang="zh-CN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_</a:t>
                      </a:r>
                      <a:r>
                        <a:rPr lang="zh-CN" alt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Silk screen</a:t>
                      </a:r>
                      <a:endParaRPr lang="zh-CN" alt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Screen printing analysis</a:t>
                      </a:r>
                      <a:endParaRPr lang="en-US" altLang="zh-CN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  <a:alpha val="30000"/>
                      </a:schemeClr>
                    </a:solidFill>
                  </a:tcPr>
                </a:tc>
                <a:tc vMerge="1">
                  <a:tcPr anchor="ctr"/>
                </a:tc>
              </a:tr>
              <a:tr h="29083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Fab _Solder Mask</a:t>
                      </a:r>
                      <a:endParaRPr lang="zh-CN" alt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Resistance welding analysis</a:t>
                      </a:r>
                      <a:endParaRPr lang="en-US" altLang="zh-CN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anchor="ctr">
                    <a:solidFill>
                      <a:schemeClr val="bg1">
                        <a:lumMod val="85000"/>
                        <a:alpha val="30000"/>
                      </a:schemeClr>
                    </a:solidFill>
                  </a:tcPr>
                </a:tc>
                <a:tc vMerge="1">
                  <a:tcPr anchor="ctr"/>
                </a:tc>
              </a:tr>
              <a:tr h="330200"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zh-CN" altLang="en-US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Test Point</a:t>
                      </a:r>
                      <a:endParaRPr lang="zh-CN" altLang="en-US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anchor="ctr">
                    <a:lnB>
                      <a:noFill/>
                    </a:lnB>
                    <a:solidFill>
                      <a:schemeClr val="bg1">
                        <a:lumMod val="8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Test point analysis</a:t>
                      </a:r>
                      <a:endParaRPr lang="en-US" altLang="zh-CN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anchor="ctr">
                    <a:lnB>
                      <a:noFill/>
                    </a:lnB>
                    <a:solidFill>
                      <a:schemeClr val="bg1">
                        <a:lumMod val="8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buNone/>
                      </a:pPr>
                      <a:r>
                        <a:rPr lang="en-US" altLang="zh-CN" sz="110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  <a:sym typeface="+mn-ea"/>
                        </a:rPr>
                        <a:t>Test point</a:t>
                      </a:r>
                      <a:endParaRPr lang="en-US" altLang="zh-CN" sz="110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  <a:sym typeface="+mn-ea"/>
                      </a:endParaRPr>
                    </a:p>
                  </a:txBody>
                  <a:tcPr anchor="ctr">
                    <a:lnB>
                      <a:noFill/>
                    </a:lnB>
                    <a:solidFill>
                      <a:schemeClr val="bg1">
                        <a:lumMod val="85000"/>
                        <a:alpha val="30000"/>
                      </a:schemeClr>
                    </a:solidFill>
                  </a:tcPr>
                </a:tc>
              </a:tr>
              <a:tr h="1404620">
                <a:tc gridSpan="3">
                  <a:txBody>
                    <a:bodyPr/>
                    <a:lstStyle/>
                    <a:p>
                      <a:pPr algn="ctr"/>
                      <a:endParaRPr lang="zh-CN" altLang="en-US" sz="1000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  <a:p>
                      <a:pPr indent="0" algn="ctr" fontAlgn="auto">
                        <a:lnSpc>
                          <a:spcPct val="150000"/>
                        </a:lnSpc>
                      </a:pPr>
                      <a:r>
                        <a:rPr lang="en-US" altLang="zh-CN" sz="1400" b="1" dirty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j-lt"/>
                          <a:ea typeface="微软雅黑" panose="020B0503020204020204" pitchFamily="34" charset="-122"/>
                          <a:cs typeface="微软雅黑" panose="020B0503020204020204" pitchFamily="34" charset="-122"/>
                          <a:sym typeface="+mn-ea"/>
                        </a:rPr>
                        <a:t>Continuous innovation: Add about 50 rules per year and customize development commitments</a:t>
                      </a:r>
                      <a:endParaRPr lang="en-US" altLang="zh-CN" sz="1400" b="1" dirty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j-lt"/>
                        <a:ea typeface="微软雅黑" panose="020B0503020204020204" pitchFamily="34" charset="-122"/>
                        <a:cs typeface="微软雅黑" panose="020B0503020204020204" pitchFamily="34" charset="-122"/>
                        <a:sym typeface="+mn-ea"/>
                      </a:endParaRP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30000"/>
                      </a:schemeClr>
                    </a:solidFill>
                  </a:tcPr>
                </a:tc>
                <a:tc hMerge="1">
                  <a:tcPr anchor="ctr">
                    <a:lnT>
                      <a:noFill/>
                    </a:lnT>
                    <a:lnB>
                      <a:noFill/>
                    </a:lnB>
                  </a:tcPr>
                </a:tc>
                <a:tc hMerge="1">
                  <a:tcPr anchor="ctr"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7" name="灯片编号占位符 6"/>
          <p:cNvSpPr>
            <a:spLocks noGrp="1"/>
          </p:cNvSpPr>
          <p:nvPr>
            <p:custDataLst>
              <p:tags r:id="rId4"/>
            </p:custDataLst>
          </p:nvPr>
        </p:nvSpPr>
        <p:spPr>
          <a:xfrm>
            <a:off x="10779125" y="6339840"/>
            <a:ext cx="798195" cy="29146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ABC47A4-756D-490B-A52F-7D9E2C9FC05F}" type="slidenum">
              <a:rPr lang="zh-CN" altLang="en-US" smtClean="0"/>
            </a:fld>
            <a:endParaRPr lang="en-US" altLang="zh-CN" smtClean="0"/>
          </a:p>
        </p:txBody>
      </p:sp>
    </p:spTree>
    <p:custDataLst>
      <p:tags r:id="rId5"/>
    </p:custData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D:\360Downloads\37.png37"/>
          <p:cNvPicPr>
            <a:picLocks noChangeAspect="1" noChangeArrowheads="1"/>
          </p:cNvPicPr>
          <p:nvPr/>
        </p:nvPicPr>
        <p:blipFill>
          <a:blip r:embed="rId1"/>
          <a:srcRect/>
          <a:stretch>
            <a:fillRect/>
          </a:stretch>
        </p:blipFill>
        <p:spPr bwMode="auto">
          <a:xfrm>
            <a:off x="539932" y="11418"/>
            <a:ext cx="50863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文本框 2"/>
          <p:cNvSpPr txBox="1"/>
          <p:nvPr userDrawn="1"/>
        </p:nvSpPr>
        <p:spPr>
          <a:xfrm>
            <a:off x="426720" y="182245"/>
            <a:ext cx="872680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>
                <a:solidFill>
                  <a:srgbClr val="4946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ART 03 - 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old" panose="020B0604020202020204" charset="0"/>
                <a:ea typeface="微软雅黑" panose="020B0503020204020204" pitchFamily="34" charset="-122"/>
                <a:cs typeface="Arial Bold" panose="020B0604020202020204" charset="0"/>
                <a:sym typeface="+mn-ea"/>
              </a:rPr>
              <a:t>Service Capability</a:t>
            </a:r>
            <a:r>
              <a:rPr lang="en-US" altLang="zh-CN" sz="2000" b="1" dirty="0">
                <a:latin typeface="Arial Bold" panose="020B0604020202020204" charset="0"/>
                <a:ea typeface="微软雅黑" panose="020B0503020204020204" pitchFamily="34" charset="-122"/>
                <a:cs typeface="Arial Bold" panose="020B0604020202020204" charset="0"/>
                <a:sym typeface="+mn-ea"/>
              </a:rPr>
              <a:t> /</a:t>
            </a:r>
            <a:r>
              <a:rPr lang="en-US" altLang="zh-CN" sz="2000" b="1" u="sng">
                <a:solidFill>
                  <a:srgbClr val="494645"/>
                </a:solidFill>
                <a:latin typeface="Arial Bold" panose="020B0604020202020204" charset="0"/>
                <a:ea typeface="微软雅黑" panose="020B0503020204020204" pitchFamily="34" charset="-122"/>
                <a:cs typeface="Arial Bold" panose="020B0604020202020204" charset="0"/>
              </a:rPr>
              <a:t>Quality control / In porcess</a:t>
            </a:r>
            <a:endParaRPr sz="2000" b="1" u="sng">
              <a:solidFill>
                <a:srgbClr val="494645"/>
              </a:solidFill>
              <a:latin typeface="Arial Bold" panose="020B0604020202020204" charset="0"/>
              <a:ea typeface="微软雅黑" panose="020B0503020204020204" pitchFamily="34" charset="-122"/>
              <a:cs typeface="Arial Bold" panose="020B0604020202020204" charset="0"/>
            </a:endParaRPr>
          </a:p>
        </p:txBody>
      </p:sp>
      <p:sp>
        <p:nvSpPr>
          <p:cNvPr id="10" name="六边形 9"/>
          <p:cNvSpPr/>
          <p:nvPr/>
        </p:nvSpPr>
        <p:spPr>
          <a:xfrm>
            <a:off x="1811383" y="2856230"/>
            <a:ext cx="1620000" cy="431800"/>
          </a:xfrm>
          <a:prstGeom prst="hexagon">
            <a:avLst>
              <a:gd name="adj" fmla="val 40738"/>
              <a:gd name="vf" fmla="val 115470"/>
            </a:avLst>
          </a:prstGeom>
          <a:solidFill>
            <a:srgbClr val="003E89">
              <a:alpha val="50000"/>
            </a:srgbClr>
          </a:solidFill>
          <a:ln>
            <a:solidFill>
              <a:srgbClr val="003E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eaLnBrk="1" hangingPunct="1">
              <a:buClrTx/>
              <a:buSzTx/>
              <a:buNone/>
            </a:pPr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Online 3D SPI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3" name="六边形 22"/>
          <p:cNvSpPr/>
          <p:nvPr/>
        </p:nvSpPr>
        <p:spPr>
          <a:xfrm>
            <a:off x="1811383" y="5793105"/>
            <a:ext cx="1620000" cy="431800"/>
          </a:xfrm>
          <a:prstGeom prst="hexagon">
            <a:avLst>
              <a:gd name="adj" fmla="val 40738"/>
              <a:gd name="vf" fmla="val 115470"/>
            </a:avLst>
          </a:prstGeom>
          <a:solidFill>
            <a:srgbClr val="003E89">
              <a:alpha val="50000"/>
            </a:srgbClr>
          </a:solidFill>
          <a:ln>
            <a:solidFill>
              <a:srgbClr val="003E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Online AOI</a:t>
            </a:r>
            <a:endParaRPr lang="en-US" altLang="zh-CN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0674985" y="6347460"/>
            <a:ext cx="833120" cy="26733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/>
              <a:t>13</a:t>
            </a:r>
            <a:endParaRPr lang="en-US" altLang="zh-CN"/>
          </a:p>
        </p:txBody>
      </p:sp>
      <p:pic>
        <p:nvPicPr>
          <p:cNvPr id="17" name="Picture 3" descr="C:\Users\Administrator\Desktop\图片5.png图片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942330" y="11430"/>
            <a:ext cx="5136515" cy="68491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六边形 14"/>
          <p:cNvSpPr/>
          <p:nvPr/>
        </p:nvSpPr>
        <p:spPr>
          <a:xfrm>
            <a:off x="7263628" y="2856230"/>
            <a:ext cx="1620000" cy="431800"/>
          </a:xfrm>
          <a:prstGeom prst="hexagon">
            <a:avLst>
              <a:gd name="adj" fmla="val 40738"/>
              <a:gd name="vf" fmla="val 115470"/>
            </a:avLst>
          </a:prstGeom>
          <a:solidFill>
            <a:srgbClr val="003E89">
              <a:alpha val="50000"/>
            </a:srgbClr>
          </a:solidFill>
          <a:ln>
            <a:solidFill>
              <a:srgbClr val="003E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 eaLnBrk="1" hangingPunct="1">
              <a:buClrTx/>
              <a:buSzTx/>
              <a:buNone/>
            </a:pPr>
            <a:r>
              <a:rPr 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X-Ray</a:t>
            </a:r>
            <a:endParaRPr 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16" name="六边形 15"/>
          <p:cNvSpPr/>
          <p:nvPr/>
        </p:nvSpPr>
        <p:spPr>
          <a:xfrm>
            <a:off x="7263765" y="5793105"/>
            <a:ext cx="2249170" cy="431800"/>
          </a:xfrm>
          <a:prstGeom prst="hexagon">
            <a:avLst>
              <a:gd name="adj" fmla="val 40738"/>
              <a:gd name="vf" fmla="val 115470"/>
            </a:avLst>
          </a:prstGeom>
          <a:solidFill>
            <a:srgbClr val="003E89">
              <a:alpha val="50000"/>
            </a:srgbClr>
          </a:solidFill>
          <a:ln>
            <a:solidFill>
              <a:srgbClr val="003E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altLang="zh-CN" sz="1400" b="1" dirty="0" smtClean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rPr>
              <a:t>Conformal-coating </a:t>
            </a:r>
            <a:endParaRPr lang="zh-CN" altLang="en-US" sz="1400" b="1" dirty="0" smtClean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lt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>
            <p:custDataLst>
              <p:tags r:id="rId1"/>
            </p:custDataLst>
          </p:nvPr>
        </p:nvSpPr>
        <p:spPr>
          <a:xfrm>
            <a:off x="426720" y="246380"/>
            <a:ext cx="712470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>
                <a:solidFill>
                  <a:srgbClr val="4946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ART 03 - 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old" panose="020B0604020202020204" charset="0"/>
                <a:ea typeface="微软雅黑" panose="020B0503020204020204" pitchFamily="34" charset="-122"/>
                <a:cs typeface="Arial Bold" panose="020B0604020202020204" charset="0"/>
                <a:sym typeface="+mn-ea"/>
              </a:rPr>
              <a:t>Service Capability</a:t>
            </a:r>
            <a:r>
              <a:rPr lang="en-US" altLang="zh-CN" sz="2000" b="1" dirty="0">
                <a:latin typeface="Arial Bold" panose="020B0604020202020204" charset="0"/>
                <a:ea typeface="微软雅黑" panose="020B0503020204020204" pitchFamily="34" charset="-122"/>
                <a:cs typeface="Arial Bold" panose="020B0604020202020204" charset="0"/>
                <a:sym typeface="+mn-ea"/>
              </a:rPr>
              <a:t> /</a:t>
            </a:r>
            <a:r>
              <a:rPr lang="zh-CN" sz="2000" b="1" u="sng">
                <a:solidFill>
                  <a:srgbClr val="494645"/>
                </a:solidFill>
                <a:latin typeface="Arial Bold" panose="020B0604020202020204" charset="0"/>
                <a:ea typeface="微软雅黑" panose="020B0503020204020204" pitchFamily="34" charset="-122"/>
                <a:cs typeface="Arial Bold" panose="020B0604020202020204" charset="0"/>
              </a:rPr>
              <a:t> </a:t>
            </a:r>
            <a:r>
              <a:rPr lang="en-US" altLang="zh-CN" sz="2000" b="1" u="sng">
                <a:solidFill>
                  <a:srgbClr val="494645"/>
                </a:solidFill>
                <a:latin typeface="Arial Bold" panose="020B0604020202020204" charset="0"/>
                <a:ea typeface="微软雅黑" panose="020B0503020204020204" pitchFamily="34" charset="-122"/>
                <a:cs typeface="Arial Bold" panose="020B0604020202020204" charset="0"/>
              </a:rPr>
              <a:t>Quality control / FQA</a:t>
            </a:r>
            <a:endParaRPr lang="en-US" sz="2000" b="1" u="sng">
              <a:solidFill>
                <a:srgbClr val="494645"/>
              </a:solidFill>
              <a:latin typeface="Arial Bold" panose="020B0604020202020204" charset="0"/>
              <a:ea typeface="微软雅黑" panose="020B0503020204020204" pitchFamily="34" charset="-122"/>
              <a:cs typeface="Arial Bold" panose="020B0604020202020204" charset="0"/>
            </a:endParaRPr>
          </a:p>
        </p:txBody>
      </p:sp>
      <p:pic>
        <p:nvPicPr>
          <p:cNvPr id="4" name="图片 4" descr="5d4deab2-6d69-4d87-9772-b4945c7ad16b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l="7150" r="22269"/>
          <a:stretch>
            <a:fillRect/>
          </a:stretch>
        </p:blipFill>
        <p:spPr>
          <a:xfrm>
            <a:off x="8267700" y="1643380"/>
            <a:ext cx="3339465" cy="3549015"/>
          </a:xfrm>
          <a:prstGeom prst="rect">
            <a:avLst/>
          </a:prstGeom>
        </p:spPr>
      </p:pic>
      <p:pic>
        <p:nvPicPr>
          <p:cNvPr id="2" name="图片 2" descr="b85ceac9-a3cb-4f3f-92c0-e2c5497108ea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t="19378"/>
          <a:stretch>
            <a:fillRect/>
          </a:stretch>
        </p:blipFill>
        <p:spPr>
          <a:xfrm>
            <a:off x="4355465" y="1643063"/>
            <a:ext cx="3300730" cy="3549015"/>
          </a:xfrm>
          <a:prstGeom prst="rect">
            <a:avLst/>
          </a:prstGeom>
        </p:spPr>
      </p:pic>
      <p:pic>
        <p:nvPicPr>
          <p:cNvPr id="5" name="图片 1" descr="e66ec3ae-d03d-41ed-ad41-c6d501729fb7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b="15360"/>
          <a:stretch>
            <a:fillRect/>
          </a:stretch>
        </p:blipFill>
        <p:spPr>
          <a:xfrm>
            <a:off x="597535" y="1640840"/>
            <a:ext cx="3146425" cy="3551555"/>
          </a:xfrm>
          <a:prstGeom prst="rect">
            <a:avLst/>
          </a:prstGeom>
        </p:spPr>
      </p:pic>
      <p:sp>
        <p:nvSpPr>
          <p:cNvPr id="16" name="矩形 15"/>
          <p:cNvSpPr/>
          <p:nvPr>
            <p:custDataLst>
              <p:tags r:id="rId8"/>
            </p:custDataLst>
          </p:nvPr>
        </p:nvSpPr>
        <p:spPr>
          <a:xfrm>
            <a:off x="597535" y="5242560"/>
            <a:ext cx="3146425" cy="586740"/>
          </a:xfrm>
          <a:prstGeom prst="rect">
            <a:avLst/>
          </a:prstGeom>
          <a:solidFill>
            <a:srgbClr val="003E8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Load</a:t>
            </a:r>
            <a:r>
              <a:rPr lang="en-US" altLang="zh-CN"/>
              <a:t>ing</a:t>
            </a:r>
            <a:r>
              <a:rPr lang="zh-CN" altLang="en-US"/>
              <a:t> test</a:t>
            </a:r>
            <a:endParaRPr lang="zh-CN" altLang="en-US"/>
          </a:p>
        </p:txBody>
      </p:sp>
      <p:sp>
        <p:nvSpPr>
          <p:cNvPr id="17" name="矩形 16"/>
          <p:cNvSpPr/>
          <p:nvPr>
            <p:custDataLst>
              <p:tags r:id="rId9"/>
            </p:custDataLst>
          </p:nvPr>
        </p:nvSpPr>
        <p:spPr>
          <a:xfrm>
            <a:off x="4355465" y="5242560"/>
            <a:ext cx="3300730" cy="586740"/>
          </a:xfrm>
          <a:prstGeom prst="rect">
            <a:avLst/>
          </a:prstGeom>
          <a:solidFill>
            <a:srgbClr val="003E8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Waveform monitoring</a:t>
            </a:r>
            <a:endParaRPr lang="zh-CN" altLang="en-US"/>
          </a:p>
        </p:txBody>
      </p:sp>
      <p:sp>
        <p:nvSpPr>
          <p:cNvPr id="18" name="矩形 17"/>
          <p:cNvSpPr/>
          <p:nvPr>
            <p:custDataLst>
              <p:tags r:id="rId10"/>
            </p:custDataLst>
          </p:nvPr>
        </p:nvSpPr>
        <p:spPr>
          <a:xfrm>
            <a:off x="8267700" y="5242560"/>
            <a:ext cx="3333750" cy="586740"/>
          </a:xfrm>
          <a:prstGeom prst="rect">
            <a:avLst/>
          </a:prstGeom>
          <a:solidFill>
            <a:srgbClr val="003E8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Multi -road temperature test</a:t>
            </a:r>
            <a:endParaRPr lang="zh-CN" altLang="en-US"/>
          </a:p>
        </p:txBody>
      </p:sp>
      <p:sp>
        <p:nvSpPr>
          <p:cNvPr id="3" name="灯片编号占位符 6"/>
          <p:cNvSpPr>
            <a:spLocks noGrp="1"/>
          </p:cNvSpPr>
          <p:nvPr>
            <p:custDataLst>
              <p:tags r:id="rId11"/>
            </p:custDataLst>
          </p:nvPr>
        </p:nvSpPr>
        <p:spPr>
          <a:xfrm>
            <a:off x="10744200" y="6347460"/>
            <a:ext cx="833120" cy="39878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/>
              <a:t>14</a:t>
            </a:r>
            <a:endParaRPr lang="en-US" altLang="zh-CN"/>
          </a:p>
        </p:txBody>
      </p:sp>
    </p:spTree>
    <p:custDataLst>
      <p:tags r:id="rId12"/>
    </p:custData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 userDrawn="1">
            <p:custDataLst>
              <p:tags r:id="rId1"/>
            </p:custDataLst>
          </p:nvPr>
        </p:nvSpPr>
        <p:spPr>
          <a:xfrm>
            <a:off x="426720" y="182245"/>
            <a:ext cx="764603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>
                <a:solidFill>
                  <a:srgbClr val="4946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ART 03 - 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Bold" panose="020B0604020202020204" charset="0"/>
                <a:ea typeface="微软雅黑" panose="020B0503020204020204" pitchFamily="34" charset="-122"/>
                <a:cs typeface="Arial Bold" panose="020B0604020202020204" charset="0"/>
                <a:sym typeface="+mn-ea"/>
              </a:rPr>
              <a:t>Service Capability</a:t>
            </a:r>
            <a:r>
              <a:rPr lang="en-US" altLang="zh-CN" sz="2000" b="1" dirty="0">
                <a:latin typeface="Arial Bold" panose="020B0604020202020204" charset="0"/>
                <a:ea typeface="微软雅黑" panose="020B0503020204020204" pitchFamily="34" charset="-122"/>
                <a:cs typeface="Arial Bold" panose="020B0604020202020204" charset="0"/>
                <a:sym typeface="+mn-ea"/>
              </a:rPr>
              <a:t> /</a:t>
            </a:r>
            <a:r>
              <a:rPr lang="zh-CN" sz="2000" b="1" u="sng">
                <a:solidFill>
                  <a:srgbClr val="494645"/>
                </a:solidFill>
                <a:latin typeface="Arial Bold" panose="020B0604020202020204" charset="0"/>
                <a:ea typeface="微软雅黑" panose="020B0503020204020204" pitchFamily="34" charset="-122"/>
                <a:cs typeface="Arial Bold" panose="020B0604020202020204" charset="0"/>
              </a:rPr>
              <a:t> </a:t>
            </a:r>
            <a:r>
              <a:rPr lang="en-US" altLang="zh-CN" sz="2000" b="1" u="sng">
                <a:solidFill>
                  <a:srgbClr val="494645"/>
                </a:solidFill>
                <a:latin typeface="Arial Bold" panose="020B0604020202020204" charset="0"/>
                <a:ea typeface="微软雅黑" panose="020B0503020204020204" pitchFamily="34" charset="-122"/>
                <a:cs typeface="Arial Bold" panose="020B0604020202020204" charset="0"/>
              </a:rPr>
              <a:t>Quality control / R</a:t>
            </a:r>
            <a:r>
              <a:rPr lang="zh-CN" sz="2000" b="1" u="sng">
                <a:solidFill>
                  <a:srgbClr val="494645"/>
                </a:solidFill>
                <a:latin typeface="Arial Bold" panose="020B0604020202020204" charset="0"/>
                <a:ea typeface="微软雅黑" panose="020B0503020204020204" pitchFamily="34" charset="-122"/>
                <a:cs typeface="Arial Bold" panose="020B0604020202020204" charset="0"/>
              </a:rPr>
              <a:t>eliability test</a:t>
            </a:r>
            <a:endParaRPr lang="zh-CN" sz="2000" b="1" u="sng">
              <a:solidFill>
                <a:srgbClr val="494645"/>
              </a:solidFill>
              <a:latin typeface="Arial Bold" panose="020B0604020202020204" charset="0"/>
              <a:ea typeface="微软雅黑" panose="020B0503020204020204" pitchFamily="34" charset="-122"/>
              <a:cs typeface="Arial Bold" panose="020B0604020202020204" charset="0"/>
            </a:endParaRPr>
          </a:p>
        </p:txBody>
      </p:sp>
      <p:sp>
        <p:nvSpPr>
          <p:cNvPr id="11" name="平行四边形 10"/>
          <p:cNvSpPr/>
          <p:nvPr/>
        </p:nvSpPr>
        <p:spPr>
          <a:xfrm>
            <a:off x="585470" y="1260475"/>
            <a:ext cx="3737610" cy="4336415"/>
          </a:xfrm>
          <a:prstGeom prst="parallelogram">
            <a:avLst/>
          </a:prstGeom>
          <a:blipFill rotWithShape="1"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4" name="平行四边形 13"/>
          <p:cNvSpPr/>
          <p:nvPr/>
        </p:nvSpPr>
        <p:spPr>
          <a:xfrm>
            <a:off x="4214495" y="1260475"/>
            <a:ext cx="3737610" cy="4336415"/>
          </a:xfrm>
          <a:prstGeom prst="parallelogram">
            <a:avLst/>
          </a:prstGeom>
          <a:blipFill rotWithShape="1">
            <a:blip r:embed="rId3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5" name="平行四边形 14"/>
          <p:cNvSpPr/>
          <p:nvPr/>
        </p:nvSpPr>
        <p:spPr>
          <a:xfrm>
            <a:off x="7843520" y="1260475"/>
            <a:ext cx="3737610" cy="4336415"/>
          </a:xfrm>
          <a:prstGeom prst="parallelogram">
            <a:avLst/>
          </a:prstGeom>
          <a:blipFill rotWithShape="1">
            <a:blip r:embed="rId4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6" name="矩形 15"/>
          <p:cNvSpPr/>
          <p:nvPr/>
        </p:nvSpPr>
        <p:spPr>
          <a:xfrm>
            <a:off x="585470" y="5619750"/>
            <a:ext cx="2805430" cy="586740"/>
          </a:xfrm>
          <a:prstGeom prst="rect">
            <a:avLst/>
          </a:prstGeom>
          <a:solidFill>
            <a:srgbClr val="003E8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/>
              <a:t>V</a:t>
            </a:r>
            <a:r>
              <a:rPr lang="zh-CN" altLang="en-US"/>
              <a:t>ibration test</a:t>
            </a:r>
            <a:endParaRPr lang="zh-CN" altLang="en-US"/>
          </a:p>
        </p:txBody>
      </p:sp>
      <p:sp>
        <p:nvSpPr>
          <p:cNvPr id="17" name="矩形 16"/>
          <p:cNvSpPr/>
          <p:nvPr/>
        </p:nvSpPr>
        <p:spPr>
          <a:xfrm>
            <a:off x="4214495" y="5619750"/>
            <a:ext cx="2805430" cy="586740"/>
          </a:xfrm>
          <a:prstGeom prst="rect">
            <a:avLst/>
          </a:prstGeom>
          <a:solidFill>
            <a:srgbClr val="003E8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Anti -</a:t>
            </a:r>
            <a:r>
              <a:rPr lang="en-US" altLang="zh-CN"/>
              <a:t> drop t</a:t>
            </a:r>
            <a:r>
              <a:rPr lang="zh-CN" altLang="en-US"/>
              <a:t>est</a:t>
            </a:r>
            <a:endParaRPr lang="zh-CN" altLang="en-US"/>
          </a:p>
        </p:txBody>
      </p:sp>
      <p:sp>
        <p:nvSpPr>
          <p:cNvPr id="18" name="矩形 17"/>
          <p:cNvSpPr/>
          <p:nvPr/>
        </p:nvSpPr>
        <p:spPr>
          <a:xfrm>
            <a:off x="7843520" y="5619750"/>
            <a:ext cx="2805430" cy="586740"/>
          </a:xfrm>
          <a:prstGeom prst="rect">
            <a:avLst/>
          </a:prstGeom>
          <a:solidFill>
            <a:srgbClr val="003E89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/>
              <a:t>High and low temperature aging test</a:t>
            </a: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custDataLst>
              <p:tags r:id="rId5"/>
            </p:custDataLst>
          </p:nvPr>
        </p:nvSpPr>
        <p:spPr>
          <a:xfrm>
            <a:off x="10760710" y="6347460"/>
            <a:ext cx="833120" cy="28384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/>
              <a:t>15</a:t>
            </a:r>
            <a:endParaRPr lang="en-US" altLang="zh-CN"/>
          </a:p>
        </p:txBody>
      </p:sp>
    </p:spTree>
    <p:custDataLst>
      <p:tags r:id="rId6"/>
    </p:custData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 userDrawn="1"/>
        </p:nvSpPr>
        <p:spPr>
          <a:xfrm>
            <a:off x="426720" y="208915"/>
            <a:ext cx="59702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ART 03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anose="020B0503020204020204" pitchFamily="34" charset="-122"/>
              </a:rPr>
              <a:t> - 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Regular" panose="020B0604020202020204" charset="0"/>
                <a:ea typeface="微软雅黑" panose="020B0503020204020204" pitchFamily="34" charset="-122"/>
                <a:cs typeface="Arial Regular" panose="020B0604020202020204" charset="0"/>
                <a:sym typeface="+mn-ea"/>
              </a:rPr>
              <a:t>Service Capability</a:t>
            </a:r>
            <a:r>
              <a:rPr lang="en-US" altLang="zh-CN" sz="2000" b="1" dirty="0">
                <a:latin typeface="Arial Regular" panose="020B0604020202020204" charset="0"/>
                <a:ea typeface="微软雅黑" panose="020B0503020204020204" pitchFamily="34" charset="-122"/>
                <a:cs typeface="Arial Regular" panose="020B0604020202020204" charset="0"/>
                <a:sym typeface="+mn-ea"/>
              </a:rPr>
              <a:t> /</a:t>
            </a:r>
            <a:r>
              <a:rPr lang="en-US" sz="20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Arial Regular" panose="020B0604020202020204" charset="0"/>
                <a:ea typeface="微软雅黑" panose="020B0503020204020204" pitchFamily="34" charset="-122"/>
                <a:cs typeface="Arial Regular" panose="020B0604020202020204" charset="0"/>
              </a:rPr>
              <a:t>Our advantages</a:t>
            </a:r>
            <a:endParaRPr lang="en-US" sz="2000" b="1" u="sng" dirty="0">
              <a:solidFill>
                <a:schemeClr val="tx1">
                  <a:lumMod val="75000"/>
                  <a:lumOff val="25000"/>
                </a:schemeClr>
              </a:solidFill>
              <a:latin typeface="Arial Regular" panose="020B0604020202020204" charset="0"/>
              <a:ea typeface="微软雅黑" panose="020B0503020204020204" pitchFamily="34" charset="-122"/>
              <a:cs typeface="Arial Regular" panose="020B0604020202020204" charset="0"/>
            </a:endParaRPr>
          </a:p>
        </p:txBody>
      </p:sp>
      <p:sp>
        <p:nvSpPr>
          <p:cNvPr id="2" name="灯片编号占位符 6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0710545" y="6363335"/>
            <a:ext cx="866775" cy="26733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mtClean="0"/>
              <a:t>16</a:t>
            </a:r>
            <a:endParaRPr lang="en-US" altLang="zh-CN" smtClean="0"/>
          </a:p>
        </p:txBody>
      </p:sp>
      <p:grpSp>
        <p:nvGrpSpPr>
          <p:cNvPr id="9" name="组合 8"/>
          <p:cNvGrpSpPr/>
          <p:nvPr/>
        </p:nvGrpSpPr>
        <p:grpSpPr>
          <a:xfrm>
            <a:off x="286136" y="866496"/>
            <a:ext cx="11620979" cy="5903199"/>
            <a:chOff x="1075" y="1874"/>
            <a:chExt cx="18847" cy="8600"/>
          </a:xfrm>
        </p:grpSpPr>
        <p:sp>
          <p:nvSpPr>
            <p:cNvPr id="18" name="Freeform 17"/>
            <p:cNvSpPr/>
            <p:nvPr>
              <p:custDataLst>
                <p:tags r:id="rId2"/>
              </p:custDataLst>
            </p:nvPr>
          </p:nvSpPr>
          <p:spPr bwMode="auto">
            <a:xfrm>
              <a:off x="11678" y="1874"/>
              <a:ext cx="8191" cy="3094"/>
            </a:xfrm>
            <a:custGeom>
              <a:avLst/>
              <a:gdLst>
                <a:gd name="T0" fmla="*/ 0 w 10536"/>
                <a:gd name="T1" fmla="*/ 683 h 6824"/>
                <a:gd name="T2" fmla="*/ 683 w 10536"/>
                <a:gd name="T3" fmla="*/ 0 h 6824"/>
                <a:gd name="T4" fmla="*/ 9854 w 10536"/>
                <a:gd name="T5" fmla="*/ 0 h 6824"/>
                <a:gd name="T6" fmla="*/ 10536 w 10536"/>
                <a:gd name="T7" fmla="*/ 683 h 6824"/>
                <a:gd name="T8" fmla="*/ 10536 w 10536"/>
                <a:gd name="T9" fmla="*/ 6142 h 6824"/>
                <a:gd name="T10" fmla="*/ 9854 w 10536"/>
                <a:gd name="T11" fmla="*/ 6824 h 6824"/>
                <a:gd name="T12" fmla="*/ 683 w 10536"/>
                <a:gd name="T13" fmla="*/ 6824 h 6824"/>
                <a:gd name="T14" fmla="*/ 0 w 10536"/>
                <a:gd name="T15" fmla="*/ 6142 h 6824"/>
                <a:gd name="T16" fmla="*/ 0 w 10536"/>
                <a:gd name="T17" fmla="*/ 683 h 6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36" h="6824">
                  <a:moveTo>
                    <a:pt x="0" y="683"/>
                  </a:moveTo>
                  <a:cubicBezTo>
                    <a:pt x="0" y="306"/>
                    <a:pt x="306" y="0"/>
                    <a:pt x="683" y="0"/>
                  </a:cubicBezTo>
                  <a:lnTo>
                    <a:pt x="9854" y="0"/>
                  </a:lnTo>
                  <a:cubicBezTo>
                    <a:pt x="10231" y="0"/>
                    <a:pt x="10536" y="306"/>
                    <a:pt x="10536" y="683"/>
                  </a:cubicBezTo>
                  <a:lnTo>
                    <a:pt x="10536" y="6142"/>
                  </a:lnTo>
                  <a:cubicBezTo>
                    <a:pt x="10536" y="6519"/>
                    <a:pt x="10231" y="6824"/>
                    <a:pt x="9854" y="6824"/>
                  </a:cubicBezTo>
                  <a:lnTo>
                    <a:pt x="683" y="6824"/>
                  </a:lnTo>
                  <a:cubicBezTo>
                    <a:pt x="306" y="6824"/>
                    <a:pt x="0" y="6519"/>
                    <a:pt x="0" y="6142"/>
                  </a:cubicBezTo>
                  <a:lnTo>
                    <a:pt x="0" y="683"/>
                  </a:lnTo>
                  <a:close/>
                </a:path>
              </a:pathLst>
            </a:custGeom>
            <a:solidFill>
              <a:schemeClr val="bg1"/>
            </a:solidFill>
            <a:ln w="25400" cap="flat">
              <a:solidFill>
                <a:srgbClr val="003E89"/>
              </a:solidFill>
              <a:prstDash val="solid"/>
              <a:round/>
            </a:ln>
          </p:spPr>
          <p:txBody>
            <a:bodyPr vert="horz" wrap="square" lIns="431800" tIns="0" rIns="323850" bIns="45720" numCol="1" anchor="ctr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>
                <a:lnSpc>
                  <a:spcPct val="150000"/>
                </a:lnSpc>
                <a:buFont typeface="Wingdings" panose="05000000000000000000" charset="0"/>
                <a:buChar char="Ø"/>
              </a:pP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Complying with </a:t>
              </a:r>
              <a:r>
                <a:rPr lang="en-US" altLang="zh-CN" sz="1600" b="1" dirty="0">
                  <a:solidFill>
                    <a:srgbClr val="0000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IATF, ISO, IPC, UL 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standards</a:t>
              </a:r>
              <a:endPara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endParaRPr>
            </a:p>
            <a:p>
              <a:pPr marL="171450" indent="-171450">
                <a:lnSpc>
                  <a:spcPct val="150000"/>
                </a:lnSpc>
                <a:buFont typeface="Wingdings" panose="05000000000000000000" charset="0"/>
                <a:buChar char="Ø"/>
              </a:pP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Equipped with online </a:t>
              </a:r>
              <a:r>
                <a:rPr lang="en-US" altLang="zh-CN" sz="1600" b="1" dirty="0">
                  <a:solidFill>
                    <a:srgbClr val="0000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SPI, AOI, X-Ray inspection machines</a:t>
              </a:r>
              <a:endParaRPr lang="en-US" altLang="zh-CN" sz="1600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endParaRPr>
            </a:p>
            <a:p>
              <a:pPr marL="171450" indent="-171450">
                <a:lnSpc>
                  <a:spcPct val="150000"/>
                </a:lnSpc>
                <a:buFont typeface="Wingdings" panose="05000000000000000000" charset="0"/>
                <a:buChar char="Ø"/>
              </a:pP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The qualified rate of product delivery reached </a:t>
              </a:r>
              <a:r>
                <a:rPr lang="en-US" altLang="zh-CN" sz="1600" b="1" dirty="0">
                  <a:solidFill>
                    <a:srgbClr val="0000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99.9%</a:t>
              </a:r>
              <a:endParaRPr lang="en-US" altLang="zh-CN" sz="1600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4" name="Freeform 17"/>
            <p:cNvSpPr/>
            <p:nvPr>
              <p:custDataLst>
                <p:tags r:id="rId3"/>
              </p:custDataLst>
            </p:nvPr>
          </p:nvSpPr>
          <p:spPr bwMode="auto">
            <a:xfrm>
              <a:off x="11826" y="7379"/>
              <a:ext cx="8096" cy="3095"/>
            </a:xfrm>
            <a:custGeom>
              <a:avLst/>
              <a:gdLst>
                <a:gd name="T0" fmla="*/ 0 w 10536"/>
                <a:gd name="T1" fmla="*/ 683 h 6824"/>
                <a:gd name="T2" fmla="*/ 683 w 10536"/>
                <a:gd name="T3" fmla="*/ 0 h 6824"/>
                <a:gd name="T4" fmla="*/ 9854 w 10536"/>
                <a:gd name="T5" fmla="*/ 0 h 6824"/>
                <a:gd name="T6" fmla="*/ 10536 w 10536"/>
                <a:gd name="T7" fmla="*/ 683 h 6824"/>
                <a:gd name="T8" fmla="*/ 10536 w 10536"/>
                <a:gd name="T9" fmla="*/ 6142 h 6824"/>
                <a:gd name="T10" fmla="*/ 9854 w 10536"/>
                <a:gd name="T11" fmla="*/ 6824 h 6824"/>
                <a:gd name="T12" fmla="*/ 683 w 10536"/>
                <a:gd name="T13" fmla="*/ 6824 h 6824"/>
                <a:gd name="T14" fmla="*/ 0 w 10536"/>
                <a:gd name="T15" fmla="*/ 6142 h 6824"/>
                <a:gd name="T16" fmla="*/ 0 w 10536"/>
                <a:gd name="T17" fmla="*/ 683 h 6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36" h="6824">
                  <a:moveTo>
                    <a:pt x="0" y="683"/>
                  </a:moveTo>
                  <a:cubicBezTo>
                    <a:pt x="0" y="306"/>
                    <a:pt x="306" y="0"/>
                    <a:pt x="683" y="0"/>
                  </a:cubicBezTo>
                  <a:lnTo>
                    <a:pt x="9854" y="0"/>
                  </a:lnTo>
                  <a:cubicBezTo>
                    <a:pt x="10231" y="0"/>
                    <a:pt x="10536" y="306"/>
                    <a:pt x="10536" y="683"/>
                  </a:cubicBezTo>
                  <a:lnTo>
                    <a:pt x="10536" y="6142"/>
                  </a:lnTo>
                  <a:cubicBezTo>
                    <a:pt x="10536" y="6519"/>
                    <a:pt x="10231" y="6824"/>
                    <a:pt x="9854" y="6824"/>
                  </a:cubicBezTo>
                  <a:lnTo>
                    <a:pt x="683" y="6824"/>
                  </a:lnTo>
                  <a:cubicBezTo>
                    <a:pt x="306" y="6824"/>
                    <a:pt x="0" y="6519"/>
                    <a:pt x="0" y="6142"/>
                  </a:cubicBezTo>
                  <a:lnTo>
                    <a:pt x="0" y="683"/>
                  </a:lnTo>
                  <a:close/>
                </a:path>
              </a:pathLst>
            </a:custGeom>
            <a:solidFill>
              <a:schemeClr val="bg1"/>
            </a:solidFill>
            <a:ln w="25400" cap="flat">
              <a:solidFill>
                <a:srgbClr val="003E89"/>
              </a:solidFill>
              <a:prstDash val="solid"/>
              <a:round/>
            </a:ln>
          </p:spPr>
          <p:txBody>
            <a:bodyPr vert="horz" wrap="square" lIns="431800" tIns="0" rIns="107950" bIns="45720" numCol="1" anchor="ctr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1600" b="1" dirty="0">
                  <a:solidFill>
                    <a:srgbClr val="0000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2-3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 working days to complete the quotation</a:t>
              </a:r>
              <a:endPara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endParaRP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1600" b="1" dirty="0">
                  <a:solidFill>
                    <a:srgbClr val="0000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24 hours 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pre-sales and after-sales technical support services</a:t>
              </a:r>
              <a:endPara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endParaRPr>
            </a:p>
            <a:p>
              <a:pPr marL="171450" indent="-171450">
                <a:lnSpc>
                  <a:spcPct val="150000"/>
                </a:lnSpc>
                <a:buFont typeface="Wingdings" panose="05000000000000000000" pitchFamily="2" charset="2"/>
                <a:buChar char="Ø"/>
              </a:pP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 Meet all orders’ requirement from </a:t>
              </a:r>
              <a:r>
                <a:rPr lang="en-US" altLang="zh-CN" sz="1600" b="1" dirty="0">
                  <a:solidFill>
                    <a:srgbClr val="0000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sample to volume production</a:t>
              </a:r>
              <a:endParaRPr lang="en-US" altLang="zh-CN" sz="1600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14" name="Freeform 13"/>
            <p:cNvSpPr/>
            <p:nvPr>
              <p:custDataLst>
                <p:tags r:id="rId4"/>
              </p:custDataLst>
            </p:nvPr>
          </p:nvSpPr>
          <p:spPr bwMode="auto">
            <a:xfrm>
              <a:off x="1075" y="7379"/>
              <a:ext cx="6916" cy="3095"/>
            </a:xfrm>
            <a:custGeom>
              <a:avLst/>
              <a:gdLst>
                <a:gd name="T0" fmla="*/ 0 w 10536"/>
                <a:gd name="T1" fmla="*/ 683 h 6824"/>
                <a:gd name="T2" fmla="*/ 683 w 10536"/>
                <a:gd name="T3" fmla="*/ 0 h 6824"/>
                <a:gd name="T4" fmla="*/ 9854 w 10536"/>
                <a:gd name="T5" fmla="*/ 0 h 6824"/>
                <a:gd name="T6" fmla="*/ 10536 w 10536"/>
                <a:gd name="T7" fmla="*/ 683 h 6824"/>
                <a:gd name="T8" fmla="*/ 10536 w 10536"/>
                <a:gd name="T9" fmla="*/ 6142 h 6824"/>
                <a:gd name="T10" fmla="*/ 9854 w 10536"/>
                <a:gd name="T11" fmla="*/ 6824 h 6824"/>
                <a:gd name="T12" fmla="*/ 683 w 10536"/>
                <a:gd name="T13" fmla="*/ 6824 h 6824"/>
                <a:gd name="T14" fmla="*/ 0 w 10536"/>
                <a:gd name="T15" fmla="*/ 6142 h 6824"/>
                <a:gd name="T16" fmla="*/ 0 w 10536"/>
                <a:gd name="T17" fmla="*/ 683 h 68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536" h="6824">
                  <a:moveTo>
                    <a:pt x="0" y="683"/>
                  </a:moveTo>
                  <a:cubicBezTo>
                    <a:pt x="0" y="306"/>
                    <a:pt x="306" y="0"/>
                    <a:pt x="683" y="0"/>
                  </a:cubicBezTo>
                  <a:lnTo>
                    <a:pt x="9854" y="0"/>
                  </a:lnTo>
                  <a:cubicBezTo>
                    <a:pt x="10231" y="0"/>
                    <a:pt x="10536" y="306"/>
                    <a:pt x="10536" y="683"/>
                  </a:cubicBezTo>
                  <a:lnTo>
                    <a:pt x="10536" y="6142"/>
                  </a:lnTo>
                  <a:cubicBezTo>
                    <a:pt x="10536" y="6519"/>
                    <a:pt x="10231" y="6824"/>
                    <a:pt x="9854" y="6824"/>
                  </a:cubicBezTo>
                  <a:lnTo>
                    <a:pt x="683" y="6824"/>
                  </a:lnTo>
                  <a:cubicBezTo>
                    <a:pt x="306" y="6824"/>
                    <a:pt x="0" y="6519"/>
                    <a:pt x="0" y="6142"/>
                  </a:cubicBezTo>
                  <a:lnTo>
                    <a:pt x="0" y="683"/>
                  </a:lnTo>
                  <a:close/>
                </a:path>
              </a:pathLst>
            </a:custGeom>
            <a:solidFill>
              <a:schemeClr val="bg1"/>
            </a:solidFill>
            <a:ln w="25400" cap="flat">
              <a:solidFill>
                <a:srgbClr val="003E89"/>
              </a:solidFill>
              <a:prstDash val="solid"/>
              <a:round/>
            </a:ln>
          </p:spPr>
          <p:txBody>
            <a:bodyPr vert="horz" wrap="square" lIns="252095" tIns="0" rIns="539750" bIns="45720" numCol="1" anchor="ctr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>
                <a:lnSpc>
                  <a:spcPct val="150000"/>
                </a:lnSpc>
                <a:buFont typeface="Wingdings" panose="05000000000000000000" charset="0"/>
                <a:buChar char="Ø"/>
              </a:pP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Supply Chain Team Member </a:t>
              </a:r>
              <a:r>
                <a:rPr lang="en-US" altLang="zh-CN" sz="1600" b="1" dirty="0">
                  <a:solidFill>
                    <a:srgbClr val="0000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20+</a:t>
              </a:r>
              <a:endParaRPr lang="en-US" altLang="zh-CN" sz="1600" b="1" dirty="0">
                <a:solidFill>
                  <a:srgbClr val="FF0000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endParaRPr>
            </a:p>
            <a:p>
              <a:pPr marL="171450" indent="-171450">
                <a:lnSpc>
                  <a:spcPct val="150000"/>
                </a:lnSpc>
                <a:buFont typeface="Wingdings" panose="05000000000000000000" charset="0"/>
                <a:buChar char="Ø"/>
              </a:pP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Number of engineering team members </a:t>
              </a:r>
              <a:r>
                <a:rPr lang="en-US" altLang="zh-CN" sz="1600" b="1" dirty="0">
                  <a:solidFill>
                    <a:srgbClr val="0000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22</a:t>
              </a:r>
              <a:r>
                <a:rPr lang="en-US" altLang="zh-CN" sz="1600" b="1" dirty="0">
                  <a:solidFill>
                    <a:srgbClr val="0000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+</a:t>
              </a:r>
              <a:endParaRPr lang="en-US" altLang="zh-CN" sz="1600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endParaRPr>
            </a:p>
            <a:p>
              <a:pPr marL="171450" indent="-171450">
                <a:lnSpc>
                  <a:spcPct val="150000"/>
                </a:lnSpc>
                <a:buFont typeface="Wingdings" panose="05000000000000000000" charset="0"/>
                <a:buChar char="Ø"/>
              </a:pP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With over more than </a:t>
              </a:r>
              <a:r>
                <a:rPr lang="en-US" altLang="zh-CN" sz="1600" b="1" dirty="0">
                  <a:solidFill>
                    <a:srgbClr val="0000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200+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 reliable components suppliers.  </a:t>
              </a:r>
              <a:endParaRPr lang="en-US" altLang="zh-CN" sz="1600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22" name="Freeform 21"/>
            <p:cNvSpPr/>
            <p:nvPr>
              <p:custDataLst>
                <p:tags r:id="rId5"/>
              </p:custDataLst>
            </p:nvPr>
          </p:nvSpPr>
          <p:spPr bwMode="auto">
            <a:xfrm>
              <a:off x="1075" y="1892"/>
              <a:ext cx="7106" cy="2868"/>
            </a:xfrm>
            <a:custGeom>
              <a:avLst/>
              <a:gdLst>
                <a:gd name="T0" fmla="*/ 0 w 21072"/>
                <a:gd name="T1" fmla="*/ 1365 h 13648"/>
                <a:gd name="T2" fmla="*/ 1365 w 21072"/>
                <a:gd name="T3" fmla="*/ 0 h 13648"/>
                <a:gd name="T4" fmla="*/ 19708 w 21072"/>
                <a:gd name="T5" fmla="*/ 0 h 13648"/>
                <a:gd name="T6" fmla="*/ 21072 w 21072"/>
                <a:gd name="T7" fmla="*/ 1365 h 13648"/>
                <a:gd name="T8" fmla="*/ 21072 w 21072"/>
                <a:gd name="T9" fmla="*/ 12284 h 13648"/>
                <a:gd name="T10" fmla="*/ 19708 w 21072"/>
                <a:gd name="T11" fmla="*/ 13648 h 13648"/>
                <a:gd name="T12" fmla="*/ 1365 w 21072"/>
                <a:gd name="T13" fmla="*/ 13648 h 13648"/>
                <a:gd name="T14" fmla="*/ 0 w 21072"/>
                <a:gd name="T15" fmla="*/ 12284 h 13648"/>
                <a:gd name="T16" fmla="*/ 0 w 21072"/>
                <a:gd name="T17" fmla="*/ 1365 h 136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21072" h="13648">
                  <a:moveTo>
                    <a:pt x="0" y="1365"/>
                  </a:moveTo>
                  <a:cubicBezTo>
                    <a:pt x="0" y="612"/>
                    <a:pt x="612" y="0"/>
                    <a:pt x="1365" y="0"/>
                  </a:cubicBezTo>
                  <a:lnTo>
                    <a:pt x="19708" y="0"/>
                  </a:lnTo>
                  <a:cubicBezTo>
                    <a:pt x="20461" y="0"/>
                    <a:pt x="21072" y="612"/>
                    <a:pt x="21072" y="1365"/>
                  </a:cubicBezTo>
                  <a:lnTo>
                    <a:pt x="21072" y="12284"/>
                  </a:lnTo>
                  <a:cubicBezTo>
                    <a:pt x="21072" y="13037"/>
                    <a:pt x="20461" y="13648"/>
                    <a:pt x="19708" y="13648"/>
                  </a:cubicBezTo>
                  <a:lnTo>
                    <a:pt x="1365" y="13648"/>
                  </a:lnTo>
                  <a:cubicBezTo>
                    <a:pt x="612" y="13648"/>
                    <a:pt x="0" y="13037"/>
                    <a:pt x="0" y="12284"/>
                  </a:cubicBezTo>
                  <a:lnTo>
                    <a:pt x="0" y="1365"/>
                  </a:lnTo>
                  <a:close/>
                </a:path>
              </a:pathLst>
            </a:custGeom>
            <a:solidFill>
              <a:schemeClr val="bg1"/>
            </a:solidFill>
            <a:ln w="25400" cap="flat">
              <a:solidFill>
                <a:srgbClr val="003E89"/>
              </a:solidFill>
              <a:prstDash val="solid"/>
              <a:round/>
            </a:ln>
          </p:spPr>
          <p:txBody>
            <a:bodyPr vert="horz" wrap="square" lIns="252095" tIns="0" rIns="91440" bIns="45720" numCol="1" anchor="ctr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71450" indent="-171450">
                <a:lnSpc>
                  <a:spcPct val="150000"/>
                </a:lnSpc>
                <a:buFont typeface="Wingdings" panose="05000000000000000000" charset="0"/>
                <a:buChar char="Ø"/>
              </a:pP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 Owned OEM/EMS factories </a:t>
              </a:r>
              <a:r>
                <a:rPr lang="en-US" altLang="zh-CN" sz="1600" b="1" dirty="0">
                  <a:solidFill>
                    <a:srgbClr val="0000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14,000 ㎡</a:t>
              </a:r>
              <a:endParaRPr lang="en-US" altLang="zh-CN" sz="1600" b="1" dirty="0">
                <a:solidFill>
                  <a:srgbClr val="0000FF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endParaRPr>
            </a:p>
            <a:p>
              <a:pPr marL="171450" indent="-171450">
                <a:lnSpc>
                  <a:spcPct val="150000"/>
                </a:lnSpc>
                <a:buFont typeface="Wingdings" panose="05000000000000000000" charset="0"/>
                <a:buChar char="Ø"/>
              </a:pP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1600" b="1" dirty="0">
                  <a:solidFill>
                    <a:srgbClr val="0000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10</a:t>
              </a:r>
              <a:r>
                <a:rPr lang="en-US" altLang="zh-CN" sz="1600" dirty="0">
                  <a:solidFill>
                    <a:srgbClr val="0000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fully automatic SMT lines</a:t>
              </a:r>
              <a:endPara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endParaRPr>
            </a:p>
            <a:p>
              <a:pPr marL="171450" indent="-171450">
                <a:lnSpc>
                  <a:spcPct val="150000"/>
                </a:lnSpc>
                <a:buFont typeface="Wingdings" panose="05000000000000000000" charset="0"/>
                <a:buChar char="Ø"/>
              </a:pP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1600" b="1" dirty="0">
                  <a:solidFill>
                    <a:srgbClr val="0000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6</a:t>
              </a:r>
              <a:r>
                <a:rPr lang="en-US" altLang="zh-CN" sz="1600" dirty="0">
                  <a:solidFill>
                    <a:srgbClr val="0000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DIP assembly lines</a:t>
              </a:r>
              <a:endPara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endParaRPr>
            </a:p>
            <a:p>
              <a:pPr marL="171450" indent="-171450">
                <a:lnSpc>
                  <a:spcPct val="150000"/>
                </a:lnSpc>
                <a:buFont typeface="Wingdings" panose="05000000000000000000" charset="0"/>
                <a:buChar char="Ø"/>
              </a:pP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 </a:t>
              </a:r>
              <a:r>
                <a:rPr lang="en-US" altLang="zh-CN" sz="1600" b="1" dirty="0">
                  <a:solidFill>
                    <a:srgbClr val="0000FF"/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3 </a:t>
              </a:r>
              <a:r>
                <a:rPr lang="en-US" altLang="zh-CN" sz="16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Arial" panose="020B0604020202020204" pitchFamily="34" charset="0"/>
                  <a:ea typeface="微软雅黑" panose="020B0503020204020204" pitchFamily="34" charset="-122"/>
                  <a:cs typeface="Arial" panose="020B0604020202020204" pitchFamily="34" charset="0"/>
                  <a:sym typeface="+mn-ea"/>
                </a:rPr>
                <a:t>Turnkey assemby Lines</a:t>
              </a:r>
              <a:endParaRPr lang="en-US" altLang="zh-CN" sz="1600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endParaRPr>
            </a:p>
          </p:txBody>
        </p:sp>
        <p:sp>
          <p:nvSpPr>
            <p:cNvPr id="23" name="Freeform 22"/>
            <p:cNvSpPr/>
            <p:nvPr>
              <p:custDataLst>
                <p:tags r:id="rId6"/>
              </p:custDataLst>
            </p:nvPr>
          </p:nvSpPr>
          <p:spPr bwMode="auto">
            <a:xfrm>
              <a:off x="6819" y="3367"/>
              <a:ext cx="3043" cy="2763"/>
            </a:xfrm>
            <a:custGeom>
              <a:avLst/>
              <a:gdLst>
                <a:gd name="T0" fmla="*/ 0 w 18464"/>
                <a:gd name="T1" fmla="*/ 18464 h 18464"/>
                <a:gd name="T2" fmla="*/ 18464 w 18464"/>
                <a:gd name="T3" fmla="*/ 0 h 18464"/>
                <a:gd name="T4" fmla="*/ 18464 w 18464"/>
                <a:gd name="T5" fmla="*/ 18464 h 18464"/>
                <a:gd name="T6" fmla="*/ 0 w 18464"/>
                <a:gd name="T7" fmla="*/ 18464 h 1846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8464" h="18464">
                  <a:moveTo>
                    <a:pt x="0" y="18464"/>
                  </a:moveTo>
                  <a:cubicBezTo>
                    <a:pt x="0" y="8267"/>
                    <a:pt x="8267" y="0"/>
                    <a:pt x="18464" y="0"/>
                  </a:cubicBezTo>
                  <a:lnTo>
                    <a:pt x="18464" y="18464"/>
                  </a:lnTo>
                  <a:lnTo>
                    <a:pt x="0" y="18464"/>
                  </a:lnTo>
                  <a:close/>
                </a:path>
              </a:pathLst>
            </a:custGeom>
            <a:solidFill>
              <a:srgbClr val="003E89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rgbClr val="50AE4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5" name="Freeform 24"/>
            <p:cNvSpPr/>
            <p:nvPr>
              <p:custDataLst>
                <p:tags r:id="rId7"/>
              </p:custDataLst>
            </p:nvPr>
          </p:nvSpPr>
          <p:spPr bwMode="auto">
            <a:xfrm>
              <a:off x="10024" y="3367"/>
              <a:ext cx="3043" cy="2763"/>
            </a:xfrm>
            <a:custGeom>
              <a:avLst/>
              <a:gdLst>
                <a:gd name="T0" fmla="*/ 0 w 9232"/>
                <a:gd name="T1" fmla="*/ 0 h 9232"/>
                <a:gd name="T2" fmla="*/ 9232 w 9232"/>
                <a:gd name="T3" fmla="*/ 9232 h 9232"/>
                <a:gd name="T4" fmla="*/ 0 w 9232"/>
                <a:gd name="T5" fmla="*/ 9232 h 9232"/>
                <a:gd name="T6" fmla="*/ 0 w 9232"/>
                <a:gd name="T7" fmla="*/ 0 h 9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32" h="9232">
                  <a:moveTo>
                    <a:pt x="0" y="0"/>
                  </a:moveTo>
                  <a:cubicBezTo>
                    <a:pt x="5099" y="0"/>
                    <a:pt x="9232" y="4134"/>
                    <a:pt x="9232" y="9232"/>
                  </a:cubicBezTo>
                  <a:lnTo>
                    <a:pt x="0" y="923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3E89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rgbClr val="50AE4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" name="Freeform 26"/>
            <p:cNvSpPr/>
            <p:nvPr>
              <p:custDataLst>
                <p:tags r:id="rId8"/>
              </p:custDataLst>
            </p:nvPr>
          </p:nvSpPr>
          <p:spPr bwMode="auto">
            <a:xfrm>
              <a:off x="10024" y="6278"/>
              <a:ext cx="3043" cy="2763"/>
            </a:xfrm>
            <a:custGeom>
              <a:avLst/>
              <a:gdLst>
                <a:gd name="T0" fmla="*/ 9232 w 9232"/>
                <a:gd name="T1" fmla="*/ 0 h 9232"/>
                <a:gd name="T2" fmla="*/ 0 w 9232"/>
                <a:gd name="T3" fmla="*/ 9232 h 9232"/>
                <a:gd name="T4" fmla="*/ 0 w 9232"/>
                <a:gd name="T5" fmla="*/ 0 h 9232"/>
                <a:gd name="T6" fmla="*/ 9232 w 9232"/>
                <a:gd name="T7" fmla="*/ 0 h 9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32" h="9232">
                  <a:moveTo>
                    <a:pt x="9232" y="0"/>
                  </a:moveTo>
                  <a:cubicBezTo>
                    <a:pt x="9232" y="5099"/>
                    <a:pt x="5099" y="9232"/>
                    <a:pt x="0" y="9232"/>
                  </a:cubicBezTo>
                  <a:lnTo>
                    <a:pt x="0" y="0"/>
                  </a:lnTo>
                  <a:lnTo>
                    <a:pt x="9232" y="0"/>
                  </a:lnTo>
                  <a:close/>
                </a:path>
              </a:pathLst>
            </a:custGeom>
            <a:solidFill>
              <a:srgbClr val="003E89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rgbClr val="50AE4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9" name="Freeform 28"/>
            <p:cNvSpPr/>
            <p:nvPr>
              <p:custDataLst>
                <p:tags r:id="rId9"/>
              </p:custDataLst>
            </p:nvPr>
          </p:nvSpPr>
          <p:spPr bwMode="auto">
            <a:xfrm>
              <a:off x="6819" y="6278"/>
              <a:ext cx="3043" cy="2763"/>
            </a:xfrm>
            <a:custGeom>
              <a:avLst/>
              <a:gdLst>
                <a:gd name="T0" fmla="*/ 9232 w 9232"/>
                <a:gd name="T1" fmla="*/ 9232 h 9232"/>
                <a:gd name="T2" fmla="*/ 0 w 9232"/>
                <a:gd name="T3" fmla="*/ 0 h 9232"/>
                <a:gd name="T4" fmla="*/ 9232 w 9232"/>
                <a:gd name="T5" fmla="*/ 0 h 9232"/>
                <a:gd name="T6" fmla="*/ 9232 w 9232"/>
                <a:gd name="T7" fmla="*/ 9232 h 92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232" h="9232">
                  <a:moveTo>
                    <a:pt x="9232" y="9232"/>
                  </a:moveTo>
                  <a:cubicBezTo>
                    <a:pt x="4134" y="9232"/>
                    <a:pt x="0" y="5099"/>
                    <a:pt x="0" y="0"/>
                  </a:cubicBezTo>
                  <a:lnTo>
                    <a:pt x="9232" y="0"/>
                  </a:lnTo>
                  <a:lnTo>
                    <a:pt x="9232" y="9232"/>
                  </a:lnTo>
                  <a:close/>
                </a:path>
              </a:pathLst>
            </a:custGeom>
            <a:solidFill>
              <a:srgbClr val="003E89"/>
            </a:solidFill>
            <a:ln w="0">
              <a:noFill/>
              <a:prstDash val="solid"/>
              <a:round/>
            </a:ln>
          </p:spPr>
          <p:txBody>
            <a:bodyPr vert="horz" wrap="square" lIns="91440" tIns="45720" rIns="91440" bIns="45720" numCol="1" anchor="t" anchorCtr="0" compatLnSpc="1"/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endParaRPr lang="zh-CN" altLang="en-US">
                <a:solidFill>
                  <a:srgbClr val="50AE4D"/>
                </a:solidFill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文本框 4"/>
            <p:cNvSpPr txBox="1"/>
            <p:nvPr>
              <p:custDataLst>
                <p:tags r:id="rId10"/>
              </p:custDataLst>
            </p:nvPr>
          </p:nvSpPr>
          <p:spPr>
            <a:xfrm>
              <a:off x="7240" y="4555"/>
              <a:ext cx="2340" cy="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b="1" dirty="0">
                  <a:solidFill>
                    <a:schemeClr val="bg1"/>
                  </a:solidFill>
                  <a:latin typeface="+mj-lt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On-time</a:t>
              </a:r>
              <a:r>
                <a:rPr lang="zh-CN" altLang="en-US" b="1" dirty="0">
                  <a:solidFill>
                    <a:schemeClr val="bg1"/>
                  </a:solidFill>
                  <a:latin typeface="+mj-lt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 </a:t>
              </a:r>
              <a:r>
                <a:rPr lang="en-US" altLang="zh-CN" b="1" dirty="0">
                  <a:solidFill>
                    <a:schemeClr val="bg1"/>
                  </a:solidFill>
                  <a:latin typeface="+mj-lt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delivery</a:t>
              </a:r>
              <a:endParaRPr lang="zh-CN" altLang="en-US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11"/>
              </p:custDataLst>
            </p:nvPr>
          </p:nvSpPr>
          <p:spPr>
            <a:xfrm>
              <a:off x="10311" y="4555"/>
              <a:ext cx="2411" cy="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b="1" dirty="0">
                  <a:solidFill>
                    <a:schemeClr val="bg1"/>
                  </a:solidFill>
                  <a:latin typeface="+mj-lt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Quality</a:t>
              </a:r>
              <a:r>
                <a:rPr lang="zh-CN" altLang="en-US" b="1" dirty="0">
                  <a:solidFill>
                    <a:schemeClr val="bg1"/>
                  </a:solidFill>
                  <a:latin typeface="+mj-lt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 </a:t>
              </a:r>
              <a:r>
                <a:rPr lang="en-US" altLang="zh-CN" b="1" dirty="0">
                  <a:solidFill>
                    <a:schemeClr val="bg1"/>
                  </a:solidFill>
                  <a:latin typeface="+mj-lt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guaranteed</a:t>
              </a:r>
              <a:endParaRPr lang="zh-CN" altLang="en-US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endParaRPr>
            </a:p>
          </p:txBody>
        </p:sp>
        <p:sp>
          <p:nvSpPr>
            <p:cNvPr id="3" name="文本框 2"/>
            <p:cNvSpPr txBox="1"/>
            <p:nvPr>
              <p:custDataLst>
                <p:tags r:id="rId12"/>
              </p:custDataLst>
            </p:nvPr>
          </p:nvSpPr>
          <p:spPr>
            <a:xfrm>
              <a:off x="6857" y="6909"/>
              <a:ext cx="2723" cy="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altLang="zh-CN" b="1" dirty="0">
                  <a:solidFill>
                    <a:schemeClr val="bg1"/>
                  </a:solidFill>
                  <a:latin typeface="+mj-lt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Professional</a:t>
              </a:r>
              <a:r>
                <a:rPr lang="zh-CN" altLang="en-US" b="1" dirty="0">
                  <a:solidFill>
                    <a:schemeClr val="bg1"/>
                  </a:solidFill>
                  <a:latin typeface="+mj-lt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 </a:t>
              </a:r>
              <a:r>
                <a:rPr lang="en-US" altLang="zh-CN" b="1" dirty="0">
                  <a:solidFill>
                    <a:schemeClr val="bg1"/>
                  </a:solidFill>
                  <a:latin typeface="+mj-lt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teamwork</a:t>
              </a:r>
              <a:endParaRPr lang="zh-CN" altLang="en-US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endParaRPr>
            </a:p>
          </p:txBody>
        </p:sp>
        <p:sp>
          <p:nvSpPr>
            <p:cNvPr id="8" name="文本框 7"/>
            <p:cNvSpPr txBox="1"/>
            <p:nvPr>
              <p:custDataLst>
                <p:tags r:id="rId13"/>
              </p:custDataLst>
            </p:nvPr>
          </p:nvSpPr>
          <p:spPr>
            <a:xfrm>
              <a:off x="10311" y="6909"/>
              <a:ext cx="2411" cy="94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en-US" altLang="zh-CN" b="1" dirty="0">
                  <a:solidFill>
                    <a:schemeClr val="bg1"/>
                  </a:solidFill>
                  <a:latin typeface="+mj-lt"/>
                  <a:ea typeface="微软雅黑" panose="020B0503020204020204" pitchFamily="34" charset="-122"/>
                  <a:cs typeface="微软雅黑" panose="020B0503020204020204" pitchFamily="34" charset="-122"/>
                  <a:sym typeface="+mn-lt"/>
                </a:rPr>
                <a:t>Quick responses</a:t>
              </a:r>
              <a:endParaRPr lang="zh-CN" altLang="en-US" b="1" dirty="0">
                <a:solidFill>
                  <a:schemeClr val="bg1"/>
                </a:solidFill>
                <a:latin typeface="+mj-lt"/>
                <a:ea typeface="微软雅黑" panose="020B0503020204020204" pitchFamily="34" charset="-122"/>
                <a:cs typeface="微软雅黑" panose="020B0503020204020204" pitchFamily="34" charset="-122"/>
                <a:sym typeface="+mn-lt"/>
              </a:endParaRPr>
            </a:p>
          </p:txBody>
        </p:sp>
        <p:sp>
          <p:nvSpPr>
            <p:cNvPr id="15" name="椭圆 14"/>
            <p:cNvSpPr/>
            <p:nvPr>
              <p:custDataLst>
                <p:tags r:id="rId14"/>
              </p:custDataLst>
            </p:nvPr>
          </p:nvSpPr>
          <p:spPr>
            <a:xfrm>
              <a:off x="9630" y="5910"/>
              <a:ext cx="623" cy="582"/>
            </a:xfrm>
            <a:prstGeom prst="ellipse">
              <a:avLst/>
            </a:prstGeom>
            <a:solidFill>
              <a:srgbClr val="003E89"/>
            </a:solidFill>
            <a:ln w="762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 userDrawn="1">
            <p:custDataLst>
              <p:tags r:id="rId1"/>
            </p:custDataLst>
          </p:nvPr>
        </p:nvSpPr>
        <p:spPr>
          <a:xfrm>
            <a:off x="426720" y="216535"/>
            <a:ext cx="732409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4946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ART 03 </a:t>
            </a:r>
            <a:r>
              <a:rPr lang="en-US" altLang="zh-CN" sz="2000" b="1" dirty="0" smtClean="0">
                <a:solidFill>
                  <a:srgbClr val="4946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–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Regular" panose="020B0604020202020204" charset="0"/>
                <a:ea typeface="微软雅黑" panose="020B0503020204020204" pitchFamily="34" charset="-122"/>
                <a:cs typeface="Arial Regular" panose="020B0604020202020204" charset="0"/>
                <a:sym typeface="+mn-ea"/>
              </a:rPr>
              <a:t>Service Capability</a:t>
            </a:r>
            <a:r>
              <a:rPr lang="en-US" altLang="zh-CN" sz="2000" b="1" dirty="0">
                <a:latin typeface="Arial Regular" panose="020B0604020202020204" charset="0"/>
                <a:ea typeface="微软雅黑" panose="020B0503020204020204" pitchFamily="34" charset="-122"/>
                <a:cs typeface="Arial Regular" panose="020B0604020202020204" charset="0"/>
                <a:sym typeface="+mn-ea"/>
              </a:rPr>
              <a:t> /</a:t>
            </a:r>
            <a:r>
              <a:rPr lang="en-US" sz="2000" b="1" u="sng">
                <a:solidFill>
                  <a:schemeClr val="tx1">
                    <a:lumMod val="75000"/>
                    <a:lumOff val="25000"/>
                  </a:schemeClr>
                </a:solidFill>
                <a:latin typeface="Arial Regular" panose="020B0604020202020204" charset="0"/>
                <a:cs typeface="Arial Regular" panose="020B0604020202020204" charset="0"/>
              </a:rPr>
              <a:t>Turnkey </a:t>
            </a:r>
            <a:r>
              <a:rPr sz="2000" b="1" u="sng">
                <a:solidFill>
                  <a:schemeClr val="tx1">
                    <a:lumMod val="75000"/>
                    <a:lumOff val="25000"/>
                  </a:schemeClr>
                </a:solidFill>
                <a:latin typeface="Arial Regular" panose="020B0604020202020204" charset="0"/>
                <a:cs typeface="Arial Regular" panose="020B0604020202020204" charset="0"/>
              </a:rPr>
              <a:t>assembly</a:t>
            </a:r>
            <a:r>
              <a:rPr lang="en-US" sz="2000" b="1" u="sng">
                <a:solidFill>
                  <a:schemeClr val="tx1">
                    <a:lumMod val="75000"/>
                    <a:lumOff val="25000"/>
                  </a:schemeClr>
                </a:solidFill>
                <a:latin typeface="Arial Regular" panose="020B0604020202020204" charset="0"/>
                <a:cs typeface="Arial Regular" panose="020B0604020202020204" charset="0"/>
              </a:rPr>
              <a:t> example 1</a:t>
            </a:r>
            <a:r>
              <a:rPr sz="2000" b="1" u="sng">
                <a:solidFill>
                  <a:schemeClr val="tx1">
                    <a:lumMod val="75000"/>
                    <a:lumOff val="25000"/>
                  </a:schemeClr>
                </a:solidFill>
                <a:latin typeface="Arial Regular" panose="020B0604020202020204" charset="0"/>
                <a:cs typeface="Arial Regular" panose="020B0604020202020204" charset="0"/>
              </a:rPr>
              <a:t> </a:t>
            </a:r>
            <a:r>
              <a:rPr lang="en-US" sz="2000" b="1">
                <a:latin typeface="Arial Regular" panose="020B0604020202020204" charset="0"/>
                <a:cs typeface="Arial Regular" panose="020B0604020202020204" charset="0"/>
              </a:rPr>
              <a:t> </a:t>
            </a:r>
            <a:endParaRPr sz="2000" b="1">
              <a:latin typeface="Arial Regular" panose="020B0604020202020204" charset="0"/>
              <a:cs typeface="Arial Regular" panose="020B0604020202020204" charset="0"/>
            </a:endParaRPr>
          </a:p>
        </p:txBody>
      </p:sp>
      <p:pic>
        <p:nvPicPr>
          <p:cNvPr id="7" name="图片 6" descr="E:\黄瑜玲\2023\4月\tu-压缩\48.png48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073900" y="3576955"/>
            <a:ext cx="3892550" cy="2588895"/>
          </a:xfrm>
          <a:prstGeom prst="rect">
            <a:avLst/>
          </a:prstGeom>
        </p:spPr>
      </p:pic>
      <p:pic>
        <p:nvPicPr>
          <p:cNvPr id="6" name="图片 5" descr="54 (1)"/>
          <p:cNvPicPr>
            <a:picLocks noChangeAspect="1"/>
          </p:cNvPicPr>
          <p:nvPr/>
        </p:nvPicPr>
        <p:blipFill>
          <a:blip r:embed="rId3"/>
          <a:srcRect l="10706" r="6569"/>
          <a:stretch>
            <a:fillRect/>
          </a:stretch>
        </p:blipFill>
        <p:spPr>
          <a:xfrm>
            <a:off x="7073265" y="1235075"/>
            <a:ext cx="3893185" cy="2636520"/>
          </a:xfrm>
          <a:prstGeom prst="rect">
            <a:avLst/>
          </a:prstGeom>
        </p:spPr>
      </p:pic>
      <p:sp>
        <p:nvSpPr>
          <p:cNvPr id="2" name="矩形 1"/>
          <p:cNvSpPr/>
          <p:nvPr>
            <p:custDataLst>
              <p:tags r:id="rId4"/>
            </p:custDataLst>
          </p:nvPr>
        </p:nvSpPr>
        <p:spPr>
          <a:xfrm>
            <a:off x="495300" y="1235075"/>
            <a:ext cx="6179185" cy="4930775"/>
          </a:xfrm>
          <a:prstGeom prst="rect">
            <a:avLst/>
          </a:prstGeom>
          <a:blipFill dpi="0"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86703" tIns="43352" rIns="86703" bIns="43352" rtlCol="0" anchor="ctr"/>
          <a:p>
            <a:pPr algn="ctr"/>
            <a:endParaRPr lang="zh-CN" altLang="en-US">
              <a:ea typeface="微软雅黑" panose="020B0503020204020204" pitchFamily="34" charset="-122"/>
            </a:endParaRPr>
          </a:p>
        </p:txBody>
      </p:sp>
      <p:sp>
        <p:nvSpPr>
          <p:cNvPr id="3" name="灯片编号占位符 6"/>
          <p:cNvSpPr>
            <a:spLocks noGrp="1"/>
          </p:cNvSpPr>
          <p:nvPr>
            <p:custDataLst>
              <p:tags r:id="rId6"/>
            </p:custDataLst>
          </p:nvPr>
        </p:nvSpPr>
        <p:spPr>
          <a:xfrm>
            <a:off x="10710545" y="6363335"/>
            <a:ext cx="866775" cy="36766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mtClean="0"/>
              <a:t>17</a:t>
            </a:r>
            <a:endParaRPr lang="en-US" altLang="zh-CN" smtClean="0"/>
          </a:p>
        </p:txBody>
      </p:sp>
      <p:sp>
        <p:nvSpPr>
          <p:cNvPr id="4" name="文本框 3"/>
          <p:cNvSpPr txBox="1"/>
          <p:nvPr/>
        </p:nvSpPr>
        <p:spPr>
          <a:xfrm>
            <a:off x="477520" y="697865"/>
            <a:ext cx="3006090" cy="3683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01579B"/>
            </a:solidFill>
          </a:ln>
        </p:spPr>
        <p:txBody>
          <a:bodyPr wrap="square" rtlCol="0">
            <a:spAutoFit/>
          </a:bodyPr>
          <a:p>
            <a:pPr algn="l"/>
            <a:r>
              <a:rPr lang="en-US" b="1">
                <a:solidFill>
                  <a:srgbClr val="0000FF"/>
                </a:solidFill>
                <a:sym typeface="+mn-ea"/>
              </a:rPr>
              <a:t>T</a:t>
            </a:r>
            <a:r>
              <a:rPr b="1">
                <a:solidFill>
                  <a:srgbClr val="0000FF"/>
                </a:solidFill>
                <a:sym typeface="+mn-ea"/>
              </a:rPr>
              <a:t>herapy glasses</a:t>
            </a:r>
            <a:endParaRPr lang="zh-CN" altLang="en-US" b="1">
              <a:solidFill>
                <a:srgbClr val="0000FF"/>
              </a:solidFill>
              <a:sym typeface="+mn-ea"/>
            </a:endParaRPr>
          </a:p>
        </p:txBody>
      </p:sp>
    </p:spTree>
    <p:custDataLst>
      <p:tags r:id="rId7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 userDrawn="1">
            <p:custDataLst>
              <p:tags r:id="rId1"/>
            </p:custDataLst>
          </p:nvPr>
        </p:nvSpPr>
        <p:spPr>
          <a:xfrm>
            <a:off x="426720" y="182245"/>
            <a:ext cx="7349490" cy="7067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b="1">
                <a:solidFill>
                  <a:srgbClr val="4946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ART 03 - 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Regular" panose="020B0604020202020204" charset="0"/>
                <a:ea typeface="微软雅黑" panose="020B0503020204020204" pitchFamily="34" charset="-122"/>
                <a:cs typeface="Arial Regular" panose="020B0604020202020204" charset="0"/>
                <a:sym typeface="+mn-ea"/>
              </a:rPr>
              <a:t>Service Capability</a:t>
            </a:r>
            <a:r>
              <a:rPr lang="en-US" altLang="zh-CN" sz="2000" b="1" dirty="0">
                <a:latin typeface="Arial Regular" panose="020B0604020202020204" charset="0"/>
                <a:ea typeface="微软雅黑" panose="020B0503020204020204" pitchFamily="34" charset="-122"/>
                <a:cs typeface="Arial Regular" panose="020B0604020202020204" charset="0"/>
                <a:sym typeface="+mn-ea"/>
              </a:rPr>
              <a:t> /</a:t>
            </a:r>
            <a:r>
              <a:rPr lang="en-US" sz="2000" b="1" u="sng">
                <a:solidFill>
                  <a:schemeClr val="tx1">
                    <a:lumMod val="75000"/>
                    <a:lumOff val="25000"/>
                  </a:schemeClr>
                </a:solidFill>
                <a:latin typeface="Arial Regular" panose="020B0604020202020204" charset="0"/>
                <a:cs typeface="Arial Regular" panose="020B0604020202020204" charset="0"/>
                <a:sym typeface="+mn-ea"/>
              </a:rPr>
              <a:t>Turnkey </a:t>
            </a:r>
            <a:r>
              <a:rPr sz="2000" b="1" u="sng">
                <a:solidFill>
                  <a:schemeClr val="tx1">
                    <a:lumMod val="75000"/>
                    <a:lumOff val="25000"/>
                  </a:schemeClr>
                </a:solidFill>
                <a:latin typeface="Arial Regular" panose="020B0604020202020204" charset="0"/>
                <a:cs typeface="Arial Regular" panose="020B0604020202020204" charset="0"/>
                <a:sym typeface="+mn-ea"/>
              </a:rPr>
              <a:t>assembly</a:t>
            </a:r>
            <a:r>
              <a:rPr lang="en-US" sz="2000" b="1" u="sng">
                <a:solidFill>
                  <a:schemeClr val="tx1">
                    <a:lumMod val="75000"/>
                    <a:lumOff val="25000"/>
                  </a:schemeClr>
                </a:solidFill>
                <a:latin typeface="Arial Regular" panose="020B0604020202020204" charset="0"/>
                <a:cs typeface="Arial Regular" panose="020B0604020202020204" charset="0"/>
                <a:sym typeface="+mn-ea"/>
              </a:rPr>
              <a:t> example 2</a:t>
            </a:r>
            <a:r>
              <a:rPr sz="2000" b="1" u="sng">
                <a:solidFill>
                  <a:schemeClr val="tx1">
                    <a:lumMod val="75000"/>
                    <a:lumOff val="25000"/>
                  </a:schemeClr>
                </a:solidFill>
                <a:latin typeface="Arial Regular" panose="020B0604020202020204" charset="0"/>
                <a:cs typeface="Arial Regular" panose="020B0604020202020204" charset="0"/>
                <a:sym typeface="+mn-ea"/>
              </a:rPr>
              <a:t> </a:t>
            </a:r>
            <a:r>
              <a:rPr lang="en-US" sz="2000" b="1">
                <a:latin typeface="Arial Regular" panose="020B0604020202020204" charset="0"/>
                <a:cs typeface="Arial Regular" panose="020B0604020202020204" charset="0"/>
                <a:sym typeface="+mn-ea"/>
              </a:rPr>
              <a:t> </a:t>
            </a:r>
            <a:endParaRPr sz="2000" b="1"/>
          </a:p>
          <a:p>
            <a:pPr algn="l"/>
            <a:endParaRPr sz="2000" b="1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6" name="图片 5" descr="D:\360安全浏览器下载\1.png1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/>
          <a:stretch>
            <a:fillRect/>
          </a:stretch>
        </p:blipFill>
        <p:spPr>
          <a:xfrm>
            <a:off x="426085" y="1055370"/>
            <a:ext cx="5939790" cy="2266315"/>
          </a:xfrm>
          <a:prstGeom prst="rect">
            <a:avLst/>
          </a:prstGeom>
        </p:spPr>
      </p:pic>
      <p:cxnSp>
        <p:nvCxnSpPr>
          <p:cNvPr id="3" name="直接连接符 2"/>
          <p:cNvCxnSpPr/>
          <p:nvPr/>
        </p:nvCxnSpPr>
        <p:spPr>
          <a:xfrm>
            <a:off x="4549775" y="1915630"/>
            <a:ext cx="0" cy="3456000"/>
          </a:xfrm>
          <a:prstGeom prst="line">
            <a:avLst/>
          </a:prstGeom>
          <a:ln w="3175" cap="rnd" cmpd="sng">
            <a:solidFill>
              <a:schemeClr val="bg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图片 5" descr="C:\Users\Administrator\Desktop\图片10.png图片10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6129020" y="869950"/>
            <a:ext cx="4905375" cy="3226435"/>
          </a:xfrm>
          <a:prstGeom prst="rect">
            <a:avLst/>
          </a:prstGeom>
        </p:spPr>
      </p:pic>
      <p:pic>
        <p:nvPicPr>
          <p:cNvPr id="9" name="图片 6" descr="C:\Users\Administrator\Desktop\图片9.png图片9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>
          <a:xfrm>
            <a:off x="613410" y="3283585"/>
            <a:ext cx="4625975" cy="3084830"/>
          </a:xfrm>
          <a:prstGeom prst="rect">
            <a:avLst/>
          </a:prstGeom>
        </p:spPr>
      </p:pic>
      <p:graphicFrame>
        <p:nvGraphicFramePr>
          <p:cNvPr id="10" name="表格 3"/>
          <p:cNvGraphicFramePr/>
          <p:nvPr>
            <p:custDataLst>
              <p:tags r:id="rId6"/>
            </p:custDataLst>
          </p:nvPr>
        </p:nvGraphicFramePr>
        <p:xfrm>
          <a:off x="6128385" y="4163060"/>
          <a:ext cx="4906010" cy="2265680"/>
        </p:xfrm>
        <a:graphic>
          <a:graphicData uri="http://schemas.openxmlformats.org/drawingml/2006/table">
            <a:tbl>
              <a:tblPr/>
              <a:tblGrid>
                <a:gridCol w="1252220"/>
                <a:gridCol w="1517650"/>
                <a:gridCol w="1136650"/>
                <a:gridCol w="999490"/>
              </a:tblGrid>
              <a:tr h="369570">
                <a:tc gridSpan="4"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600" b="1" dirty="0">
                          <a:solidFill>
                            <a:schemeClr val="bg1"/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16 -hole thermal circulator performance test</a:t>
                      </a:r>
                      <a:endParaRPr lang="zh-CN" sz="1600" b="1" dirty="0">
                        <a:solidFill>
                          <a:schemeClr val="bg1"/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3E89"/>
                    </a:solidFill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  <a:tc hMerge="1">
                  <a:tcPr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</a:tcPr>
                </a:tc>
              </a:tr>
              <a:tr h="47815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Test point</a:t>
                      </a:r>
                      <a:endParaRPr lang="zh-CN" sz="14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4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Range</a:t>
                      </a:r>
                      <a:endParaRPr lang="en-US" altLang="zh-CN" sz="14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zh-CN" sz="1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Minimum</a:t>
                      </a:r>
                      <a:endParaRPr lang="zh-CN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altLang="zh-CN" sz="1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M</a:t>
                      </a:r>
                      <a:r>
                        <a:rPr lang="zh-CN" sz="14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ea typeface="微软雅黑" panose="020B0503020204020204" pitchFamily="34" charset="-122"/>
                          <a:cs typeface="Arial" panose="020B0604020202020204" pitchFamily="34" charset="0"/>
                        </a:rPr>
                        <a:t>aximum</a:t>
                      </a:r>
                      <a:endParaRPr lang="zh-CN" sz="14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ea typeface="微软雅黑" panose="020B0503020204020204" pitchFamily="34" charset="-122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6164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45℃</a:t>
                      </a:r>
                      <a:endParaRPr lang="en-US" altLang="en-US" sz="12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-0.4℃——+2.5℃</a:t>
                      </a:r>
                      <a:endParaRPr lang="en-US" altLang="en-US" sz="12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44.6℃</a:t>
                      </a:r>
                      <a:endParaRPr lang="en-US" altLang="en-US" sz="12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47.5℃</a:t>
                      </a:r>
                      <a:endParaRPr lang="en-US" altLang="en-US" sz="12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30000"/>
                      </a:schemeClr>
                    </a:solidFill>
                  </a:tcPr>
                </a:tc>
              </a:tr>
              <a:tr h="47815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72℃</a:t>
                      </a:r>
                      <a:endParaRPr lang="en-US" altLang="en-US" sz="12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-2.0℃——+1.5℃</a:t>
                      </a:r>
                      <a:endParaRPr lang="en-US" altLang="en-US" sz="12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70.0℃</a:t>
                      </a:r>
                      <a:endParaRPr lang="en-US" altLang="en-US" sz="12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73.5℃</a:t>
                      </a:r>
                      <a:endParaRPr lang="en-US" altLang="en-US" sz="12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30000"/>
                      </a:schemeClr>
                    </a:solidFill>
                  </a:tcPr>
                </a:tc>
              </a:tr>
              <a:tr h="478155"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94℃</a:t>
                      </a:r>
                      <a:endParaRPr lang="en-US" altLang="en-US" sz="12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ctr">
                    <a:lnL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-2.5℃——+2.0℃</a:t>
                      </a:r>
                      <a:endParaRPr lang="en-US" altLang="en-US" sz="12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91.5℃</a:t>
                      </a:r>
                      <a:endParaRPr lang="en-US" altLang="en-US" sz="1200" b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3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buNone/>
                      </a:pPr>
                      <a:r>
                        <a:rPr lang="en-US" sz="1200" b="0" dirty="0">
                          <a:solidFill>
                            <a:schemeClr val="tx1">
                              <a:lumMod val="85000"/>
                              <a:lumOff val="15000"/>
                            </a:schemeClr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96.0℃</a:t>
                      </a:r>
                      <a:endParaRPr lang="en-US" altLang="en-US" sz="1200" b="0" dirty="0">
                        <a:solidFill>
                          <a:schemeClr val="tx1">
                            <a:lumMod val="85000"/>
                            <a:lumOff val="15000"/>
                          </a:schemeClr>
                        </a:solidFill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L="12700" marR="12700" marT="12700" anchor="ctr">
                    <a:lnL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L>
                    <a:lnR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R>
                    <a:lnT w="635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T>
                    <a:lnB w="12700" cap="flat" cmpd="sng">
                      <a:solidFill>
                        <a:srgbClr val="000000"/>
                      </a:solidFill>
                      <a:prstDash val="solid"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85000"/>
                        <a:alpha val="3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" name="灯片编号占位符 6"/>
          <p:cNvSpPr>
            <a:spLocks noGrp="1"/>
          </p:cNvSpPr>
          <p:nvPr>
            <p:custDataLst>
              <p:tags r:id="rId7"/>
            </p:custDataLst>
          </p:nvPr>
        </p:nvSpPr>
        <p:spPr>
          <a:xfrm>
            <a:off x="10710545" y="6363335"/>
            <a:ext cx="866775" cy="26733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en-US" altLang="zh-CN" smtClean="0"/>
              <a:t>18</a:t>
            </a:r>
            <a:endParaRPr lang="en-US" altLang="zh-CN" smtClean="0"/>
          </a:p>
        </p:txBody>
      </p:sp>
      <p:sp>
        <p:nvSpPr>
          <p:cNvPr id="4" name="文本框 3"/>
          <p:cNvSpPr txBox="1"/>
          <p:nvPr/>
        </p:nvSpPr>
        <p:spPr>
          <a:xfrm>
            <a:off x="661670" y="677545"/>
            <a:ext cx="2971165" cy="3683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solidFill>
              <a:srgbClr val="01579B"/>
            </a:solidFill>
          </a:ln>
        </p:spPr>
        <p:txBody>
          <a:bodyPr wrap="square" rtlCol="0">
            <a:spAutoFit/>
          </a:bodyPr>
          <a:p>
            <a:r>
              <a:rPr lang="en-US" altLang="zh-CN" b="1">
                <a:solidFill>
                  <a:srgbClr val="494645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r>
              <a:rPr b="1">
                <a:solidFill>
                  <a:srgbClr val="0000FF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16 Hole Heat Circles</a:t>
            </a:r>
            <a:r>
              <a:rPr b="1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</a:t>
            </a:r>
            <a:endParaRPr lang="zh-CN" altLang="en-US"/>
          </a:p>
        </p:txBody>
      </p:sp>
    </p:spTree>
    <p:custDataLst>
      <p:tags r:id="rId8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文本框 34"/>
          <p:cNvSpPr txBox="1"/>
          <p:nvPr userDrawn="1">
            <p:custDataLst>
              <p:tags r:id="rId1"/>
            </p:custDataLst>
          </p:nvPr>
        </p:nvSpPr>
        <p:spPr>
          <a:xfrm>
            <a:off x="426720" y="182245"/>
            <a:ext cx="7279005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b="1">
                <a:solidFill>
                  <a:srgbClr val="494645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ART 03 - 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Regular" panose="020B0604020202020204" charset="0"/>
                <a:ea typeface="微软雅黑" panose="020B0503020204020204" pitchFamily="34" charset="-122"/>
                <a:cs typeface="Arial Regular" panose="020B0604020202020204" charset="0"/>
                <a:sym typeface="+mn-ea"/>
              </a:rPr>
              <a:t>Service Capability</a:t>
            </a:r>
            <a:r>
              <a:rPr lang="en-US" altLang="zh-CN" sz="2000" b="1" dirty="0">
                <a:latin typeface="Arial Regular" panose="020B0604020202020204" charset="0"/>
                <a:ea typeface="微软雅黑" panose="020B0503020204020204" pitchFamily="34" charset="-122"/>
                <a:cs typeface="Arial Regular" panose="020B0604020202020204" charset="0"/>
                <a:sym typeface="+mn-ea"/>
              </a:rPr>
              <a:t> /</a:t>
            </a:r>
            <a:r>
              <a:rPr lang="en-US" sz="2000" b="1" u="sng">
                <a:solidFill>
                  <a:schemeClr val="tx1">
                    <a:lumMod val="75000"/>
                    <a:lumOff val="25000"/>
                  </a:schemeClr>
                </a:solidFill>
                <a:latin typeface="Arial Regular" panose="020B0604020202020204" charset="0"/>
                <a:cs typeface="Arial Regular" panose="020B0604020202020204" charset="0"/>
                <a:sym typeface="+mn-ea"/>
              </a:rPr>
              <a:t>Turnkey </a:t>
            </a:r>
            <a:r>
              <a:rPr sz="2000" b="1" u="sng">
                <a:solidFill>
                  <a:schemeClr val="tx1">
                    <a:lumMod val="75000"/>
                    <a:lumOff val="25000"/>
                  </a:schemeClr>
                </a:solidFill>
                <a:latin typeface="Arial Regular" panose="020B0604020202020204" charset="0"/>
                <a:cs typeface="Arial Regular" panose="020B0604020202020204" charset="0"/>
                <a:sym typeface="+mn-ea"/>
              </a:rPr>
              <a:t>assembly</a:t>
            </a:r>
            <a:r>
              <a:rPr lang="en-US" sz="2000" b="1" u="sng">
                <a:solidFill>
                  <a:schemeClr val="tx1">
                    <a:lumMod val="75000"/>
                    <a:lumOff val="25000"/>
                  </a:schemeClr>
                </a:solidFill>
                <a:latin typeface="Arial Regular" panose="020B0604020202020204" charset="0"/>
                <a:cs typeface="Arial Regular" panose="020B0604020202020204" charset="0"/>
                <a:sym typeface="+mn-ea"/>
              </a:rPr>
              <a:t> example 3</a:t>
            </a:r>
            <a:r>
              <a:rPr lang="zh-CN" sz="2000" b="1">
                <a:solidFill>
                  <a:srgbClr val="494645"/>
                </a:solidFill>
                <a:latin typeface="Arial Regular" panose="020B0604020202020204" charset="0"/>
                <a:ea typeface="微软雅黑" panose="020B0503020204020204" pitchFamily="34" charset="-122"/>
                <a:cs typeface="Arial Regular" panose="020B0604020202020204" charset="0"/>
                <a:sym typeface="+mn-ea"/>
              </a:rPr>
              <a:t> </a:t>
            </a:r>
            <a:endParaRPr lang="zh-CN" sz="2000" b="1">
              <a:solidFill>
                <a:srgbClr val="494645"/>
              </a:solidFill>
              <a:latin typeface="Arial Regular" panose="020B0604020202020204" charset="0"/>
              <a:ea typeface="微软雅黑" panose="020B0503020204020204" pitchFamily="34" charset="-122"/>
              <a:cs typeface="Arial Regular" panose="020B0604020202020204" charset="0"/>
              <a:sym typeface="+mn-ea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426720" y="724013"/>
            <a:ext cx="4748971" cy="5043692"/>
            <a:chOff x="648" y="2558"/>
            <a:chExt cx="7505" cy="6833"/>
          </a:xfrm>
        </p:grpSpPr>
        <p:sp>
          <p:nvSpPr>
            <p:cNvPr id="5" name="文本框 4"/>
            <p:cNvSpPr txBox="1"/>
            <p:nvPr>
              <p:custDataLst>
                <p:tags r:id="rId2"/>
              </p:custDataLst>
            </p:nvPr>
          </p:nvSpPr>
          <p:spPr>
            <a:xfrm>
              <a:off x="648" y="3292"/>
              <a:ext cx="7505" cy="6099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285750" indent="-285750" fontAlgn="auto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60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Solution: STM32, RTOS</a:t>
              </a:r>
              <a:endPara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endParaRPr>
            </a:p>
            <a:p>
              <a:pPr marL="285750" indent="-285750" fontAlgn="auto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60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Upgrade method: OTA, suitable for Xiaomi hardware test platform framework</a:t>
              </a:r>
              <a:endPara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endParaRPr>
            </a:p>
            <a:p>
              <a:pPr marL="285750" indent="-285750" fontAlgn="auto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60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Current: 0.004A-16A</a:t>
              </a:r>
              <a:endPara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endParaRPr>
            </a:p>
            <a:p>
              <a:pPr marL="285750" indent="-285750" fontAlgn="auto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60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Power: 1W-3600W</a:t>
              </a:r>
              <a:endPara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endParaRPr>
            </a:p>
            <a:p>
              <a:pPr marL="285750" indent="-285750" fontAlgn="auto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60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Work temperature: -20 ° C ~ 80 ° C</a:t>
              </a:r>
              <a:endPara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endParaRPr>
            </a:p>
            <a:p>
              <a:pPr marL="285750" indent="-285750" fontAlgn="auto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60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Installation method: 3M glue fixation+hinge fixing</a:t>
              </a:r>
              <a:endPara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endParaRPr>
            </a:p>
            <a:p>
              <a:pPr marL="285750" indent="-285750" fontAlgn="auto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60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Wired mode: TCP Client, binding the MAC address direct connection</a:t>
              </a:r>
              <a:endPara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endParaRPr>
            </a:p>
            <a:p>
              <a:pPr marL="285750" indent="-285750" fontAlgn="auto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60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Wireless mode: Support 2.4GHzwi-F</a:t>
              </a:r>
              <a:endPara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endParaRPr>
            </a:p>
            <a:p>
              <a:pPr marL="285750" indent="-285750" fontAlgn="auto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60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Pressing: Long press for 5 seconds of Reset</a:t>
              </a:r>
              <a:endPara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endParaRPr>
            </a:p>
            <a:p>
              <a:pPr marL="285750" indent="-285750" fontAlgn="auto">
                <a:lnSpc>
                  <a:spcPct val="150000"/>
                </a:lnSpc>
                <a:buFont typeface="Arial" panose="020B0604020202020204" pitchFamily="34" charset="0"/>
                <a:buChar char="•"/>
              </a:pPr>
              <a:r>
                <a:rPr lang="zh-CN" altLang="en-US" sz="1600">
                  <a:solidFill>
                    <a:schemeClr val="tx1">
                      <a:lumMod val="85000"/>
                      <a:lumOff val="15000"/>
                    </a:schemeClr>
                  </a:solidFill>
                  <a:sym typeface="+mn-ea"/>
                </a:rPr>
                <a:t>Product size: 40mm × 60mm × 100mm</a:t>
              </a:r>
              <a:endParaRPr lang="zh-CN" altLang="en-US" sz="1600">
                <a:solidFill>
                  <a:schemeClr val="tx1">
                    <a:lumMod val="85000"/>
                    <a:lumOff val="15000"/>
                  </a:schemeClr>
                </a:solidFill>
                <a:sym typeface="+mn-ea"/>
              </a:endParaRPr>
            </a:p>
          </p:txBody>
        </p:sp>
        <p:sp>
          <p:nvSpPr>
            <p:cNvPr id="6" name="文本框 5"/>
            <p:cNvSpPr txBox="1"/>
            <p:nvPr>
              <p:custDataLst>
                <p:tags r:id="rId3"/>
              </p:custDataLst>
            </p:nvPr>
          </p:nvSpPr>
          <p:spPr>
            <a:xfrm>
              <a:off x="648" y="2558"/>
              <a:ext cx="7505" cy="499"/>
            </a:xfrm>
            <a:prstGeom prst="rect">
              <a:avLst/>
            </a:prstGeom>
            <a:solidFill>
              <a:schemeClr val="tx2">
                <a:lumMod val="10000"/>
                <a:lumOff val="90000"/>
              </a:schemeClr>
            </a:solidFill>
            <a:ln>
              <a:solidFill>
                <a:srgbClr val="01579B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CN" b="1">
                  <a:solidFill>
                    <a:srgbClr val="0000FF"/>
                  </a:solidFill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Digital power </a:t>
              </a:r>
              <a:r>
                <a:rPr lang="zh-CN" b="1"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parameter performance:</a:t>
              </a:r>
              <a:endParaRPr lang="zh-CN" b="1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</p:grpSp>
      <p:pic>
        <p:nvPicPr>
          <p:cNvPr id="2" name="图片 1" descr="DSC03404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rcRect t="23352" b="19016"/>
          <a:stretch>
            <a:fillRect/>
          </a:stretch>
        </p:blipFill>
        <p:spPr>
          <a:xfrm>
            <a:off x="5580380" y="3719195"/>
            <a:ext cx="6019165" cy="2312035"/>
          </a:xfrm>
          <a:prstGeom prst="rect">
            <a:avLst/>
          </a:prstGeom>
        </p:spPr>
      </p:pic>
      <p:pic>
        <p:nvPicPr>
          <p:cNvPr id="3" name="图片 2" descr="DSC03398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604510" y="1524000"/>
            <a:ext cx="2964180" cy="1975485"/>
          </a:xfrm>
          <a:prstGeom prst="rect">
            <a:avLst/>
          </a:prstGeom>
        </p:spPr>
      </p:pic>
      <p:pic>
        <p:nvPicPr>
          <p:cNvPr id="4" name="图片 3" descr="DSC03402"/>
          <p:cNvPicPr/>
          <p:nvPr>
            <p:custDataLst>
              <p:tags r:id="rId8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636635" y="1524000"/>
            <a:ext cx="2962800" cy="1976400"/>
          </a:xfrm>
          <a:prstGeom prst="rect">
            <a:avLst/>
          </a:prstGeom>
        </p:spPr>
      </p:pic>
      <p:sp>
        <p:nvSpPr>
          <p:cNvPr id="7" name="灯片编号占位符 6"/>
          <p:cNvSpPr>
            <a:spLocks noGrp="1"/>
          </p:cNvSpPr>
          <p:nvPr>
            <p:custDataLst>
              <p:tags r:id="rId10"/>
            </p:custDataLst>
          </p:nvPr>
        </p:nvSpPr>
        <p:spPr>
          <a:xfrm>
            <a:off x="10710545" y="6363335"/>
            <a:ext cx="866775" cy="36766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ABC47A4-756D-490B-A52F-7D9E2C9FC05F}" type="slidenum">
              <a:rPr lang="en-US" altLang="zh-CN" smtClean="0"/>
            </a:fld>
            <a:endParaRPr lang="en-US" altLang="zh-CN" smtClean="0"/>
          </a:p>
        </p:txBody>
      </p:sp>
    </p:spTree>
    <p:custDataLst>
      <p:tags r:id="rId11"/>
    </p:custData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 userDrawn="1"/>
        </p:nvSpPr>
        <p:spPr>
          <a:xfrm>
            <a:off x="426720" y="182245"/>
            <a:ext cx="245237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494645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ART 01 - </a:t>
            </a:r>
            <a:r>
              <a:rPr lang="en-US" altLang="zh-CN" sz="2000" b="1" dirty="0">
                <a:solidFill>
                  <a:srgbClr val="494645"/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About us </a:t>
            </a:r>
            <a:endParaRPr lang="en-US" altLang="zh-CN" sz="2000" b="1" dirty="0">
              <a:solidFill>
                <a:srgbClr val="494645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0" name="副标题 2"/>
          <p:cNvSpPr txBox="1"/>
          <p:nvPr>
            <p:custDataLst>
              <p:tags r:id="rId2"/>
            </p:custDataLst>
          </p:nvPr>
        </p:nvSpPr>
        <p:spPr>
          <a:xfrm>
            <a:off x="6129655" y="1036320"/>
            <a:ext cx="5826760" cy="512889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fontAlgn="auto" latinLnBrk="0" hangingPunct="1">
              <a:lnSpc>
                <a:spcPct val="130000"/>
              </a:lnSpc>
              <a:spcBef>
                <a:spcPts val="0"/>
              </a:spcBef>
              <a:spcAft>
                <a:spcPts val="1000"/>
              </a:spcAft>
              <a:buFont typeface="Arial" panose="020B0604020202020204" pitchFamily="34" charset="0"/>
              <a:buChar char="●"/>
              <a:defRPr sz="18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tabLst>
                <a:tab pos="1609725" algn="l"/>
                <a:tab pos="1609725" algn="l"/>
                <a:tab pos="1609725" algn="l"/>
                <a:tab pos="1609725" algn="l"/>
              </a:tabLst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600"/>
              </a:spcAft>
              <a:buFont typeface="Arial" panose="020B0604020202020204" pitchFamily="34" charset="0"/>
              <a:buChar char="●"/>
              <a:defRPr sz="16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Wingdings" panose="05000000000000000000" charset="0"/>
              <a:buChar char="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300"/>
              </a:spcAft>
              <a:buFont typeface="Arial" panose="020B0604020202020204" pitchFamily="34" charset="0"/>
              <a:buChar char="•"/>
              <a:defRPr sz="1400" u="none" strike="noStrike" kern="1200" cap="none" spc="150" normalizeH="0" baseline="0">
                <a:solidFill>
                  <a:schemeClr val="tx1">
                    <a:lumMod val="65000"/>
                    <a:lumOff val="35000"/>
                  </a:schemeClr>
                </a:solidFill>
                <a:uFillTx/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58115" indent="457200" algn="l">
              <a:lnSpc>
                <a:spcPct val="150000"/>
              </a:lnSpc>
              <a:buNone/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Shenzhen Kingford Technology Co., Ltd. was founded in 1999, is a professional OEM/EMS manufacturer from China with more than 20 years experience.  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  <a:p>
            <a:pPr indent="457200" algn="l">
              <a:lnSpc>
                <a:spcPct val="150000"/>
              </a:lnSpc>
              <a:buNone/>
            </a:pPr>
            <a:r>
              <a:rPr lang="en-US" altLang="zh-CN" sz="16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Kingford committed to providing customers with high-quality requirements of </a:t>
            </a:r>
            <a:r>
              <a:rPr lang="en-US" altLang="zh-CN" sz="1600" b="1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one-stop services from components procurement, PCBA manufacturing, Turnkey assembly and so on.</a:t>
            </a:r>
            <a:endParaRPr lang="en-US" altLang="zh-CN" sz="1600" b="1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indent="457200" algn="l">
              <a:lnSpc>
                <a:spcPct val="150000"/>
              </a:lnSpc>
              <a:buNone/>
            </a:pPr>
            <a:r>
              <a:rPr lang="en-US" altLang="zh-CN" sz="16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"Digital-driven, Technology Empowerment and Shared philosophy" makes Kingford consistently improve its level of digital intelligence, and create values for customers and partners under the power of technology.</a:t>
            </a:r>
            <a:endParaRPr lang="en-US" altLang="zh-CN" sz="16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1744980" y="6003925"/>
            <a:ext cx="1698625" cy="629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ctr" fontAlgn="auto">
              <a:lnSpc>
                <a:spcPts val="1400"/>
              </a:lnSpc>
            </a:pP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Factory area</a:t>
            </a:r>
            <a:endParaRPr lang="en-US" altLang="zh-CN" sz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indent="0" algn="ctr" fontAlgn="auto">
              <a:lnSpc>
                <a:spcPts val="1400"/>
              </a:lnSpc>
            </a:pPr>
            <a:r>
              <a:rPr lang="en-US" altLang="zh-CN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——</a:t>
            </a:r>
            <a:endParaRPr lang="en-US" altLang="zh-CN" sz="16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indent="0" algn="ctr" fontAlgn="auto">
              <a:lnSpc>
                <a:spcPts val="1400"/>
              </a:lnSpc>
            </a:pPr>
            <a:r>
              <a:rPr lang="en-US" altLang="zh-CN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14000m</a:t>
            </a:r>
            <a:r>
              <a:rPr lang="en-US" altLang="zh-CN" sz="1600" baseline="300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</a:t>
            </a:r>
            <a:endParaRPr lang="en-US" altLang="zh-CN" sz="1600" baseline="30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2328545" y="5474970"/>
            <a:ext cx="525780" cy="525780"/>
            <a:chOff x="3865" y="7688"/>
            <a:chExt cx="1416" cy="1416"/>
          </a:xfrm>
        </p:grpSpPr>
        <p:sp>
          <p:nvSpPr>
            <p:cNvPr id="16" name="椭圆 15"/>
            <p:cNvSpPr/>
            <p:nvPr/>
          </p:nvSpPr>
          <p:spPr>
            <a:xfrm>
              <a:off x="4007" y="7830"/>
              <a:ext cx="1134" cy="1134"/>
            </a:xfrm>
            <a:prstGeom prst="ellipse">
              <a:avLst/>
            </a:prstGeom>
            <a:solidFill>
              <a:srgbClr val="003E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7" name="椭圆 16"/>
            <p:cNvSpPr/>
            <p:nvPr/>
          </p:nvSpPr>
          <p:spPr>
            <a:xfrm>
              <a:off x="3865" y="7688"/>
              <a:ext cx="1417" cy="1417"/>
            </a:xfrm>
            <a:prstGeom prst="ellipse">
              <a:avLst/>
            </a:prstGeom>
            <a:noFill/>
            <a:ln w="19050">
              <a:solidFill>
                <a:srgbClr val="003E8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42" y="8061"/>
              <a:ext cx="663" cy="671"/>
            </a:xfrm>
            <a:prstGeom prst="rect">
              <a:avLst/>
            </a:prstGeom>
          </p:spPr>
        </p:pic>
      </p:grpSp>
      <p:sp>
        <p:nvSpPr>
          <p:cNvPr id="14" name="文本框 13"/>
          <p:cNvSpPr txBox="1"/>
          <p:nvPr/>
        </p:nvSpPr>
        <p:spPr>
          <a:xfrm>
            <a:off x="3124200" y="6001385"/>
            <a:ext cx="1698625" cy="629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ctr" fontAlgn="auto">
              <a:lnSpc>
                <a:spcPts val="1400"/>
              </a:lnSpc>
            </a:pP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Experience</a:t>
            </a:r>
            <a:endParaRPr lang="en-US" altLang="zh-CN" sz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indent="0" algn="ctr" fontAlgn="auto">
              <a:lnSpc>
                <a:spcPts val="1400"/>
              </a:lnSpc>
            </a:pPr>
            <a:r>
              <a:rPr lang="en-US" altLang="zh-CN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——</a:t>
            </a:r>
            <a:endParaRPr lang="en-US" altLang="zh-CN" sz="16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indent="0" algn="ctr" fontAlgn="auto">
              <a:lnSpc>
                <a:spcPts val="1400"/>
              </a:lnSpc>
            </a:pPr>
            <a:r>
              <a:rPr lang="en-US" altLang="zh-CN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20 years +</a:t>
            </a:r>
            <a:endParaRPr lang="en-US" altLang="zh-CN" sz="1600" baseline="30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0" name="组合 19"/>
          <p:cNvGrpSpPr/>
          <p:nvPr/>
        </p:nvGrpSpPr>
        <p:grpSpPr>
          <a:xfrm>
            <a:off x="3677285" y="5474970"/>
            <a:ext cx="525780" cy="525780"/>
            <a:chOff x="6633" y="7688"/>
            <a:chExt cx="1416" cy="1416"/>
          </a:xfrm>
        </p:grpSpPr>
        <p:sp>
          <p:nvSpPr>
            <p:cNvPr id="18" name="椭圆 17"/>
            <p:cNvSpPr/>
            <p:nvPr/>
          </p:nvSpPr>
          <p:spPr>
            <a:xfrm>
              <a:off x="6775" y="7830"/>
              <a:ext cx="1134" cy="1134"/>
            </a:xfrm>
            <a:prstGeom prst="ellipse">
              <a:avLst/>
            </a:prstGeom>
            <a:solidFill>
              <a:srgbClr val="003E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9" name="椭圆 18"/>
            <p:cNvSpPr/>
            <p:nvPr/>
          </p:nvSpPr>
          <p:spPr>
            <a:xfrm>
              <a:off x="6633" y="7688"/>
              <a:ext cx="1417" cy="1417"/>
            </a:xfrm>
            <a:prstGeom prst="ellipse">
              <a:avLst/>
            </a:prstGeom>
            <a:noFill/>
            <a:ln w="19050">
              <a:solidFill>
                <a:srgbClr val="003E8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29" name="图片 28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80" y="8065"/>
              <a:ext cx="724" cy="663"/>
            </a:xfrm>
            <a:prstGeom prst="rect">
              <a:avLst/>
            </a:prstGeom>
          </p:spPr>
        </p:pic>
      </p:grpSp>
      <p:sp>
        <p:nvSpPr>
          <p:cNvPr id="12" name="文本框 11"/>
          <p:cNvSpPr txBox="1"/>
          <p:nvPr/>
        </p:nvSpPr>
        <p:spPr>
          <a:xfrm>
            <a:off x="139065" y="6003925"/>
            <a:ext cx="1958975" cy="629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ctr" fontAlgn="auto">
              <a:lnSpc>
                <a:spcPts val="1400"/>
              </a:lnSpc>
            </a:pP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Employees </a:t>
            </a:r>
            <a:endParaRPr lang="en-US" altLang="zh-CN" sz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indent="0" algn="ctr" fontAlgn="auto">
              <a:lnSpc>
                <a:spcPts val="1400"/>
              </a:lnSpc>
            </a:pPr>
            <a:r>
              <a:rPr lang="en-US" altLang="zh-CN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——</a:t>
            </a:r>
            <a:endParaRPr lang="en-US" altLang="zh-CN" sz="16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indent="0" algn="ctr" fontAlgn="auto">
              <a:lnSpc>
                <a:spcPts val="1400"/>
              </a:lnSpc>
            </a:pPr>
            <a:r>
              <a:rPr lang="en-US" altLang="zh-CN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450+</a:t>
            </a:r>
            <a:endParaRPr lang="en-US" altLang="zh-CN" sz="1600" baseline="30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8" name="组合 7"/>
          <p:cNvGrpSpPr/>
          <p:nvPr/>
        </p:nvGrpSpPr>
        <p:grpSpPr>
          <a:xfrm>
            <a:off x="855980" y="5474970"/>
            <a:ext cx="525780" cy="525780"/>
            <a:chOff x="1121" y="7688"/>
            <a:chExt cx="1416" cy="1416"/>
          </a:xfrm>
        </p:grpSpPr>
        <p:sp>
          <p:nvSpPr>
            <p:cNvPr id="11" name="椭圆 10"/>
            <p:cNvSpPr/>
            <p:nvPr/>
          </p:nvSpPr>
          <p:spPr>
            <a:xfrm>
              <a:off x="1262" y="7830"/>
              <a:ext cx="1134" cy="1134"/>
            </a:xfrm>
            <a:prstGeom prst="ellipse">
              <a:avLst/>
            </a:prstGeom>
            <a:solidFill>
              <a:srgbClr val="003E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15" name="椭圆 14"/>
            <p:cNvSpPr/>
            <p:nvPr/>
          </p:nvSpPr>
          <p:spPr>
            <a:xfrm>
              <a:off x="1121" y="7688"/>
              <a:ext cx="1417" cy="1417"/>
            </a:xfrm>
            <a:prstGeom prst="ellipse">
              <a:avLst/>
            </a:prstGeom>
            <a:noFill/>
            <a:ln w="19050" cap="flat" cmpd="sng">
              <a:solidFill>
                <a:srgbClr val="003E8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31" name="图片 30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32" y="8050"/>
              <a:ext cx="594" cy="694"/>
            </a:xfrm>
            <a:prstGeom prst="rect">
              <a:avLst/>
            </a:prstGeom>
          </p:spPr>
        </p:pic>
      </p:grpSp>
      <p:sp>
        <p:nvSpPr>
          <p:cNvPr id="5" name="圆角矩形 4" hidden="1"/>
          <p:cNvSpPr/>
          <p:nvPr/>
        </p:nvSpPr>
        <p:spPr>
          <a:xfrm>
            <a:off x="1335405" y="1847215"/>
            <a:ext cx="4476115" cy="3787775"/>
          </a:xfrm>
          <a:prstGeom prst="roundRect">
            <a:avLst>
              <a:gd name="adj" fmla="val 711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 descr="1J6A8116（调）"/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7"/>
          <a:srcRect l="12662" t="1045" r="7569" b="1978"/>
          <a:stretch>
            <a:fillRect/>
          </a:stretch>
        </p:blipFill>
        <p:spPr>
          <a:xfrm>
            <a:off x="543560" y="920115"/>
            <a:ext cx="5471795" cy="4435475"/>
          </a:xfrm>
          <a:prstGeom prst="roundRect">
            <a:avLst>
              <a:gd name="adj" fmla="val 9053"/>
            </a:avLst>
          </a:prstGeom>
        </p:spPr>
      </p:pic>
      <p:sp>
        <p:nvSpPr>
          <p:cNvPr id="7" name="灯片编号占位符 6"/>
          <p:cNvSpPr>
            <a:spLocks noGrp="1"/>
          </p:cNvSpPr>
          <p:nvPr>
            <p:custDataLst>
              <p:tags r:id="rId8"/>
            </p:custDataLst>
          </p:nvPr>
        </p:nvSpPr>
        <p:spPr>
          <a:xfrm>
            <a:off x="10829290" y="6299835"/>
            <a:ext cx="748030" cy="33147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ABC47A4-756D-490B-A52F-7D9E2C9FC05F}" type="slidenum">
              <a:rPr lang="zh-CN" altLang="en-US" smtClean="0"/>
            </a:fld>
            <a:endParaRPr lang="en-US" altLang="zh-CN" smtClean="0"/>
          </a:p>
        </p:txBody>
      </p:sp>
      <p:sp>
        <p:nvSpPr>
          <p:cNvPr id="3" name="文本框 2"/>
          <p:cNvSpPr txBox="1"/>
          <p:nvPr/>
        </p:nvSpPr>
        <p:spPr>
          <a:xfrm>
            <a:off x="4525645" y="6012180"/>
            <a:ext cx="1698625" cy="6299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0" algn="ctr" fontAlgn="auto">
              <a:lnSpc>
                <a:spcPts val="1400"/>
              </a:lnSpc>
            </a:pPr>
            <a:r>
              <a:rPr lang="en-US" altLang="zh-CN" sz="12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Delivery time</a:t>
            </a:r>
            <a:endParaRPr lang="en-US" altLang="zh-CN" sz="12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indent="0" algn="ctr" fontAlgn="auto">
              <a:lnSpc>
                <a:spcPts val="1400"/>
              </a:lnSpc>
            </a:pPr>
            <a:r>
              <a:rPr lang="en-US" altLang="zh-CN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——</a:t>
            </a:r>
            <a:endParaRPr lang="en-US" altLang="zh-CN" sz="16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  <a:p>
            <a:pPr indent="0" algn="ctr" fontAlgn="auto">
              <a:lnSpc>
                <a:spcPts val="1400"/>
              </a:lnSpc>
            </a:pPr>
            <a:r>
              <a:rPr lang="en-US" sz="1600" dirty="0">
                <a:solidFill>
                  <a:schemeClr val="accent1">
                    <a:lumMod val="50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Flexible</a:t>
            </a:r>
            <a:endParaRPr lang="en-US" altLang="zh-CN" sz="1600" baseline="30000" dirty="0">
              <a:solidFill>
                <a:schemeClr val="accent1">
                  <a:lumMod val="50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grpSp>
        <p:nvGrpSpPr>
          <p:cNvPr id="25" name="组合 24"/>
          <p:cNvGrpSpPr/>
          <p:nvPr/>
        </p:nvGrpSpPr>
        <p:grpSpPr>
          <a:xfrm>
            <a:off x="5083810" y="5483225"/>
            <a:ext cx="525780" cy="525780"/>
            <a:chOff x="7954" y="8622"/>
            <a:chExt cx="828" cy="828"/>
          </a:xfrm>
        </p:grpSpPr>
        <p:sp>
          <p:nvSpPr>
            <p:cNvPr id="21" name="椭圆 20"/>
            <p:cNvSpPr/>
            <p:nvPr/>
          </p:nvSpPr>
          <p:spPr>
            <a:xfrm>
              <a:off x="8037" y="8705"/>
              <a:ext cx="663" cy="663"/>
            </a:xfrm>
            <a:prstGeom prst="ellipse">
              <a:avLst/>
            </a:prstGeom>
            <a:solidFill>
              <a:srgbClr val="003E8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sp>
          <p:nvSpPr>
            <p:cNvPr id="22" name="椭圆 21"/>
            <p:cNvSpPr/>
            <p:nvPr/>
          </p:nvSpPr>
          <p:spPr>
            <a:xfrm>
              <a:off x="7954" y="8622"/>
              <a:ext cx="829" cy="829"/>
            </a:xfrm>
            <a:prstGeom prst="ellipse">
              <a:avLst/>
            </a:prstGeom>
            <a:noFill/>
            <a:ln w="19050">
              <a:solidFill>
                <a:srgbClr val="003E89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/>
            </a:p>
          </p:txBody>
        </p:sp>
        <p:pic>
          <p:nvPicPr>
            <p:cNvPr id="24" name="图片 23" descr="31shijian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 flipH="1">
              <a:off x="8108" y="8776"/>
              <a:ext cx="522" cy="522"/>
            </a:xfrm>
            <a:prstGeom prst="rect">
              <a:avLst/>
            </a:prstGeom>
          </p:spPr>
        </p:pic>
      </p:grpSp>
    </p:spTree>
    <p:custDataLst>
      <p:tags r:id="rId10"/>
    </p:custData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五边形 4"/>
          <p:cNvSpPr/>
          <p:nvPr/>
        </p:nvSpPr>
        <p:spPr>
          <a:xfrm flipH="1">
            <a:off x="3248025" y="0"/>
            <a:ext cx="8943975" cy="6858635"/>
          </a:xfrm>
          <a:prstGeom prst="homePlate">
            <a:avLst/>
          </a:prstGeom>
          <a:blipFill rotWithShape="1">
            <a:blip r:embed="rId2"/>
            <a:tile tx="-2533650" ty="0" sx="100000" sy="100000" flip="none" algn="tl"/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0" name="五边形 39"/>
          <p:cNvSpPr/>
          <p:nvPr/>
        </p:nvSpPr>
        <p:spPr>
          <a:xfrm flipH="1">
            <a:off x="3238500" y="-8890"/>
            <a:ext cx="8943975" cy="6858635"/>
          </a:xfrm>
          <a:prstGeom prst="homePlate">
            <a:avLst/>
          </a:prstGeom>
          <a:solidFill>
            <a:srgbClr val="003E89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" name="等腰三角形 5"/>
          <p:cNvSpPr/>
          <p:nvPr/>
        </p:nvSpPr>
        <p:spPr>
          <a:xfrm flipV="1">
            <a:off x="1536065" y="0"/>
            <a:ext cx="4923790" cy="2399030"/>
          </a:xfrm>
          <a:prstGeom prst="triangle">
            <a:avLst>
              <a:gd name="adj" fmla="val 50000"/>
            </a:avLst>
          </a:prstGeom>
          <a:solidFill>
            <a:srgbClr val="29B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" name="等腰三角形 7"/>
          <p:cNvSpPr/>
          <p:nvPr/>
        </p:nvSpPr>
        <p:spPr>
          <a:xfrm flipV="1">
            <a:off x="1289685" y="0"/>
            <a:ext cx="4923790" cy="2399030"/>
          </a:xfrm>
          <a:prstGeom prst="triangle">
            <a:avLst>
              <a:gd name="adj" fmla="val 50000"/>
            </a:avLst>
          </a:prstGeom>
          <a:solidFill>
            <a:srgbClr val="003E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9" name="等腰三角形 8"/>
          <p:cNvSpPr/>
          <p:nvPr/>
        </p:nvSpPr>
        <p:spPr>
          <a:xfrm>
            <a:off x="1557655" y="4458970"/>
            <a:ext cx="4923790" cy="2399030"/>
          </a:xfrm>
          <a:prstGeom prst="triangle">
            <a:avLst>
              <a:gd name="adj" fmla="val 50000"/>
            </a:avLst>
          </a:prstGeom>
          <a:solidFill>
            <a:srgbClr val="003E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" name="等腰三角形 10"/>
          <p:cNvSpPr/>
          <p:nvPr/>
        </p:nvSpPr>
        <p:spPr>
          <a:xfrm>
            <a:off x="1311275" y="4458970"/>
            <a:ext cx="4923790" cy="2399030"/>
          </a:xfrm>
          <a:prstGeom prst="triangle">
            <a:avLst>
              <a:gd name="adj" fmla="val 50000"/>
            </a:avLst>
          </a:prstGeom>
          <a:solidFill>
            <a:srgbClr val="29B6F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" name="五边形 2"/>
          <p:cNvSpPr/>
          <p:nvPr/>
        </p:nvSpPr>
        <p:spPr>
          <a:xfrm>
            <a:off x="-635" y="0"/>
            <a:ext cx="6697345" cy="6858635"/>
          </a:xfrm>
          <a:prstGeom prst="homePlate">
            <a:avLst/>
          </a:prstGeom>
          <a:solidFill>
            <a:schemeClr val="bg1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五边形 44"/>
          <p:cNvSpPr/>
          <p:nvPr/>
        </p:nvSpPr>
        <p:spPr>
          <a:xfrm>
            <a:off x="-13335" y="0"/>
            <a:ext cx="6697345" cy="6858635"/>
          </a:xfrm>
          <a:prstGeom prst="homePlate">
            <a:avLst/>
          </a:prstGeom>
          <a:blipFill rotWithShape="1">
            <a:blip r:embed="rId3"/>
            <a:tile tx="0" ty="0" sx="100000" sy="100000" flip="none" algn="tl"/>
          </a:blip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文本框 17"/>
          <p:cNvSpPr txBox="1"/>
          <p:nvPr/>
        </p:nvSpPr>
        <p:spPr>
          <a:xfrm>
            <a:off x="191135" y="2957830"/>
            <a:ext cx="6320155" cy="924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6500"/>
              </a:lnSpc>
            </a:pPr>
            <a:r>
              <a:rPr lang="zh-CN" altLang="en-US" sz="2400" b="1" noProof="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Looking forward to working with you</a:t>
            </a:r>
            <a:r>
              <a:rPr lang="en-US" altLang="zh-CN" sz="2400" b="1" noProof="0" dirty="0">
                <a:solidFill>
                  <a:schemeClr val="accent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!</a:t>
            </a:r>
            <a:endParaRPr lang="en-US" altLang="zh-CN" sz="2400" b="1" noProof="0" dirty="0">
              <a:solidFill>
                <a:schemeClr val="accent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40335" y="2162175"/>
            <a:ext cx="5344160" cy="924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ts val="6500"/>
              </a:lnSpc>
            </a:pPr>
            <a:r>
              <a:rPr lang="en-US" altLang="zh-CN" sz="5400" b="1" noProof="0" dirty="0">
                <a:solidFill>
                  <a:srgbClr val="003E89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Thank you !</a:t>
            </a:r>
            <a:endParaRPr lang="en-US" altLang="zh-CN" sz="5400" b="1" noProof="0" dirty="0">
              <a:solidFill>
                <a:srgbClr val="003E89"/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13" name="图片 12" descr="Kingford 白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6240" y="290195"/>
            <a:ext cx="2571750" cy="546100"/>
          </a:xfrm>
          <a:prstGeom prst="rect">
            <a:avLst/>
          </a:prstGeom>
        </p:spPr>
      </p:pic>
    </p:spTree>
    <p:custDataLst>
      <p:tags r:id="rId5"/>
    </p:custData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12" descr="C:\Users\Administrator\Desktop\未标题-1 拷贝.png未标题-1 拷贝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0" y="-53975"/>
            <a:ext cx="12192000" cy="6858000"/>
          </a:xfrm>
          <a:prstGeom prst="rect">
            <a:avLst/>
          </a:prstGeom>
          <a:ln>
            <a:solidFill>
              <a:schemeClr val="accent1">
                <a:lumMod val="75000"/>
              </a:schemeClr>
            </a:solidFill>
          </a:ln>
        </p:spPr>
      </p:pic>
      <p:sp>
        <p:nvSpPr>
          <p:cNvPr id="35" name="文本框 34"/>
          <p:cNvSpPr txBox="1"/>
          <p:nvPr userDrawn="1"/>
        </p:nvSpPr>
        <p:spPr>
          <a:xfrm>
            <a:off x="438785" y="205740"/>
            <a:ext cx="462407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494645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ART 01 - 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About us /</a:t>
            </a:r>
            <a:r>
              <a:rPr lang="en-US" altLang="zh-CN" sz="2000" b="1" u="sng" dirty="0">
                <a:solidFill>
                  <a:srgbClr val="494645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Company History</a:t>
            </a:r>
            <a:endParaRPr lang="en-US" altLang="zh-CN" sz="2000" b="1" u="sng" dirty="0">
              <a:solidFill>
                <a:srgbClr val="494645"/>
              </a:solidFill>
              <a:latin typeface="Arial" panose="020B0604020202020204" pitchFamily="34" charset="0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15" name="椭圆 14"/>
          <p:cNvSpPr/>
          <p:nvPr/>
        </p:nvSpPr>
        <p:spPr>
          <a:xfrm>
            <a:off x="298450" y="4513580"/>
            <a:ext cx="357505" cy="357505"/>
          </a:xfrm>
          <a:prstGeom prst="ellipse">
            <a:avLst/>
          </a:prstGeom>
          <a:solidFill>
            <a:srgbClr val="003E8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8" name="椭圆 17"/>
          <p:cNvSpPr/>
          <p:nvPr/>
        </p:nvSpPr>
        <p:spPr>
          <a:xfrm>
            <a:off x="2907030" y="4827905"/>
            <a:ext cx="357505" cy="357505"/>
          </a:xfrm>
          <a:prstGeom prst="ellipse">
            <a:avLst/>
          </a:prstGeom>
          <a:solidFill>
            <a:srgbClr val="003E8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2" name="椭圆 21"/>
          <p:cNvSpPr/>
          <p:nvPr/>
        </p:nvSpPr>
        <p:spPr>
          <a:xfrm>
            <a:off x="7534830" y="3753340"/>
            <a:ext cx="357505" cy="357505"/>
          </a:xfrm>
          <a:prstGeom prst="ellipse">
            <a:avLst/>
          </a:prstGeom>
          <a:solidFill>
            <a:srgbClr val="003E8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4" name="椭圆 23"/>
          <p:cNvSpPr/>
          <p:nvPr/>
        </p:nvSpPr>
        <p:spPr>
          <a:xfrm>
            <a:off x="1313180" y="4810760"/>
            <a:ext cx="357505" cy="357505"/>
          </a:xfrm>
          <a:prstGeom prst="ellipse">
            <a:avLst/>
          </a:prstGeom>
          <a:solidFill>
            <a:srgbClr val="003E8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0" name="椭圆 49"/>
          <p:cNvSpPr/>
          <p:nvPr/>
        </p:nvSpPr>
        <p:spPr>
          <a:xfrm>
            <a:off x="4558665" y="4513580"/>
            <a:ext cx="357505" cy="357505"/>
          </a:xfrm>
          <a:prstGeom prst="ellipse">
            <a:avLst/>
          </a:prstGeom>
          <a:solidFill>
            <a:srgbClr val="003E8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1" name="椭圆 50"/>
          <p:cNvSpPr/>
          <p:nvPr/>
        </p:nvSpPr>
        <p:spPr>
          <a:xfrm>
            <a:off x="5608320" y="4210685"/>
            <a:ext cx="357505" cy="357505"/>
          </a:xfrm>
          <a:prstGeom prst="ellipse">
            <a:avLst/>
          </a:prstGeom>
          <a:solidFill>
            <a:srgbClr val="003E8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7" name="椭圆 46"/>
          <p:cNvSpPr/>
          <p:nvPr/>
        </p:nvSpPr>
        <p:spPr>
          <a:xfrm>
            <a:off x="8706474" y="2926235"/>
            <a:ext cx="357506" cy="357505"/>
          </a:xfrm>
          <a:prstGeom prst="ellipse">
            <a:avLst/>
          </a:prstGeom>
          <a:solidFill>
            <a:srgbClr val="003E89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8" name="直接连接符 27"/>
          <p:cNvCxnSpPr/>
          <p:nvPr/>
        </p:nvCxnSpPr>
        <p:spPr>
          <a:xfrm flipV="1">
            <a:off x="3075305" y="2794000"/>
            <a:ext cx="0" cy="2016125"/>
          </a:xfrm>
          <a:prstGeom prst="line">
            <a:avLst/>
          </a:prstGeom>
          <a:ln w="15875">
            <a:solidFill>
              <a:srgbClr val="003E89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矩形 29"/>
          <p:cNvSpPr/>
          <p:nvPr/>
        </p:nvSpPr>
        <p:spPr>
          <a:xfrm>
            <a:off x="3038475" y="4162425"/>
            <a:ext cx="72000" cy="648000"/>
          </a:xfrm>
          <a:prstGeom prst="rect">
            <a:avLst/>
          </a:prstGeom>
          <a:solidFill>
            <a:srgbClr val="003E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2" name="直接连接符 31"/>
          <p:cNvCxnSpPr/>
          <p:nvPr/>
        </p:nvCxnSpPr>
        <p:spPr>
          <a:xfrm flipV="1">
            <a:off x="5786755" y="2194560"/>
            <a:ext cx="0" cy="2016125"/>
          </a:xfrm>
          <a:prstGeom prst="line">
            <a:avLst/>
          </a:prstGeom>
          <a:ln w="15875">
            <a:solidFill>
              <a:srgbClr val="003E89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矩形 32"/>
          <p:cNvSpPr/>
          <p:nvPr/>
        </p:nvSpPr>
        <p:spPr>
          <a:xfrm>
            <a:off x="5749925" y="3564255"/>
            <a:ext cx="72000" cy="648000"/>
          </a:xfrm>
          <a:prstGeom prst="rect">
            <a:avLst/>
          </a:prstGeom>
          <a:solidFill>
            <a:srgbClr val="003E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6" name="文本框 35"/>
          <p:cNvSpPr txBox="1"/>
          <p:nvPr/>
        </p:nvSpPr>
        <p:spPr>
          <a:xfrm>
            <a:off x="4782185" y="5201920"/>
            <a:ext cx="2755900" cy="16148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2019</a:t>
            </a:r>
            <a:endParaRPr lang="en-US" altLang="zh-CN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Got certification of IATF16949, ISO13485, ISO9001, ISO14001, UL and IPC</a:t>
            </a:r>
            <a:endParaRPr lang="en-US" altLang="zh-CN" sz="1400" kern="1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cxnSp>
        <p:nvCxnSpPr>
          <p:cNvPr id="52" name="直接连接符 51"/>
          <p:cNvCxnSpPr/>
          <p:nvPr/>
        </p:nvCxnSpPr>
        <p:spPr>
          <a:xfrm flipV="1">
            <a:off x="8862685" y="958369"/>
            <a:ext cx="0" cy="1836000"/>
          </a:xfrm>
          <a:prstGeom prst="line">
            <a:avLst/>
          </a:prstGeom>
          <a:ln w="15875">
            <a:solidFill>
              <a:srgbClr val="003E89"/>
            </a:solidFill>
            <a:headEnd type="none"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3" name="矩形 52"/>
          <p:cNvSpPr/>
          <p:nvPr/>
        </p:nvSpPr>
        <p:spPr>
          <a:xfrm>
            <a:off x="8829665" y="2293140"/>
            <a:ext cx="72001" cy="648000"/>
          </a:xfrm>
          <a:prstGeom prst="rect">
            <a:avLst/>
          </a:prstGeom>
          <a:solidFill>
            <a:srgbClr val="003E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54" name="文本框 53"/>
          <p:cNvSpPr txBox="1"/>
          <p:nvPr/>
        </p:nvSpPr>
        <p:spPr>
          <a:xfrm>
            <a:off x="7804150" y="4568190"/>
            <a:ext cx="2755900" cy="20427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2021</a:t>
            </a:r>
            <a:endParaRPr lang="en-US" altLang="zh-CN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  <a:p>
            <a:pPr>
              <a:lnSpc>
                <a:spcPct val="130000"/>
              </a:lnSpc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Kingford PCBA new factory has put into operation, </a:t>
            </a:r>
            <a:r>
              <a:rPr lang="en-US" altLang="zh-CN" sz="14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KFPCBA Platform got 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online</a:t>
            </a:r>
            <a:r>
              <a:rPr lang="en-GB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and has</a:t>
            </a:r>
            <a:r>
              <a:rPr lang="zh-CN" altLang="en-US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</a:t>
            </a:r>
            <a:r>
              <a:rPr lang="en-GB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been</a:t>
            </a: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awarded with title-National high-tech enterprise</a:t>
            </a:r>
            <a:endParaRPr lang="en-US" altLang="zh-CN" sz="1400" kern="1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cxnSp>
        <p:nvCxnSpPr>
          <p:cNvPr id="37" name="直接连接符 36"/>
          <p:cNvCxnSpPr/>
          <p:nvPr/>
        </p:nvCxnSpPr>
        <p:spPr>
          <a:xfrm>
            <a:off x="442595" y="2509520"/>
            <a:ext cx="0" cy="1980000"/>
          </a:xfrm>
          <a:prstGeom prst="line">
            <a:avLst/>
          </a:prstGeom>
          <a:ln w="15875">
            <a:solidFill>
              <a:srgbClr val="003E8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" name="矩形 37"/>
          <p:cNvSpPr/>
          <p:nvPr/>
        </p:nvSpPr>
        <p:spPr>
          <a:xfrm>
            <a:off x="438785" y="3846830"/>
            <a:ext cx="72000" cy="648000"/>
          </a:xfrm>
          <a:prstGeom prst="rect">
            <a:avLst/>
          </a:prstGeom>
          <a:solidFill>
            <a:srgbClr val="003E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9" name="文本框 38"/>
          <p:cNvSpPr txBox="1"/>
          <p:nvPr/>
        </p:nvSpPr>
        <p:spPr>
          <a:xfrm>
            <a:off x="474980" y="2408555"/>
            <a:ext cx="253174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1999</a:t>
            </a:r>
            <a:endParaRPr lang="en-US" altLang="zh-CN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Founded at Hong Kong </a:t>
            </a:r>
            <a:endParaRPr lang="en-US" altLang="zh-CN" sz="1400" kern="1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Kingford</a:t>
            </a:r>
            <a:endParaRPr lang="en-US" altLang="zh-CN" sz="1400" kern="1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  <p:cxnSp>
        <p:nvCxnSpPr>
          <p:cNvPr id="40" name="直接连接符 39"/>
          <p:cNvCxnSpPr/>
          <p:nvPr/>
        </p:nvCxnSpPr>
        <p:spPr>
          <a:xfrm flipV="1">
            <a:off x="1475740" y="5201920"/>
            <a:ext cx="0" cy="1475740"/>
          </a:xfrm>
          <a:prstGeom prst="line">
            <a:avLst/>
          </a:prstGeom>
          <a:ln w="15875">
            <a:solidFill>
              <a:srgbClr val="003E8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1" name="矩形 40"/>
          <p:cNvSpPr/>
          <p:nvPr/>
        </p:nvSpPr>
        <p:spPr>
          <a:xfrm>
            <a:off x="1429385" y="5201920"/>
            <a:ext cx="72000" cy="648000"/>
          </a:xfrm>
          <a:prstGeom prst="rect">
            <a:avLst/>
          </a:prstGeom>
          <a:solidFill>
            <a:srgbClr val="003E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2" name="文本框 41"/>
          <p:cNvSpPr txBox="1"/>
          <p:nvPr/>
        </p:nvSpPr>
        <p:spPr>
          <a:xfrm>
            <a:off x="1501140" y="5512435"/>
            <a:ext cx="2886710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2014</a:t>
            </a:r>
            <a:endParaRPr lang="en-US" altLang="zh-CN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  <a:p>
            <a:pPr algn="l" fontAlgn="auto">
              <a:lnSpc>
                <a:spcPct val="150000"/>
              </a:lnSpc>
            </a:pPr>
            <a:r>
              <a:rPr lang="en-US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Became the shareholder of Well-Tech PCB factory</a:t>
            </a:r>
            <a:endParaRPr lang="en-US" sz="1400" kern="1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cxnSp>
        <p:nvCxnSpPr>
          <p:cNvPr id="43" name="直接连接符 42"/>
          <p:cNvCxnSpPr/>
          <p:nvPr/>
        </p:nvCxnSpPr>
        <p:spPr>
          <a:xfrm flipV="1">
            <a:off x="4746625" y="4956810"/>
            <a:ext cx="0" cy="1404000"/>
          </a:xfrm>
          <a:prstGeom prst="line">
            <a:avLst/>
          </a:prstGeom>
          <a:ln w="15875">
            <a:solidFill>
              <a:srgbClr val="003E8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矩形 43"/>
          <p:cNvSpPr/>
          <p:nvPr/>
        </p:nvSpPr>
        <p:spPr>
          <a:xfrm>
            <a:off x="4710430" y="4934585"/>
            <a:ext cx="72000" cy="648000"/>
          </a:xfrm>
          <a:prstGeom prst="rect">
            <a:avLst/>
          </a:prstGeom>
          <a:solidFill>
            <a:srgbClr val="003E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45" name="文本框 44"/>
          <p:cNvSpPr txBox="1"/>
          <p:nvPr/>
        </p:nvSpPr>
        <p:spPr>
          <a:xfrm>
            <a:off x="3058160" y="2592070"/>
            <a:ext cx="262699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2018</a:t>
            </a:r>
            <a:endParaRPr lang="en-US" altLang="zh-CN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Set up Shenzhen PCBA one-stop manufacturing plant</a:t>
            </a:r>
            <a:endParaRPr lang="en-US" altLang="zh-CN" sz="1400" kern="1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cxnSp>
        <p:nvCxnSpPr>
          <p:cNvPr id="62" name="直接连接符 61"/>
          <p:cNvCxnSpPr/>
          <p:nvPr/>
        </p:nvCxnSpPr>
        <p:spPr>
          <a:xfrm flipV="1">
            <a:off x="7713265" y="4148945"/>
            <a:ext cx="0" cy="2016125"/>
          </a:xfrm>
          <a:prstGeom prst="line">
            <a:avLst/>
          </a:prstGeom>
          <a:ln w="15875">
            <a:solidFill>
              <a:srgbClr val="003E89"/>
            </a:solidFill>
            <a:headEnd type="oval"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矩形 62"/>
          <p:cNvSpPr/>
          <p:nvPr/>
        </p:nvSpPr>
        <p:spPr>
          <a:xfrm>
            <a:off x="7676435" y="4148945"/>
            <a:ext cx="72000" cy="648000"/>
          </a:xfrm>
          <a:prstGeom prst="rect">
            <a:avLst/>
          </a:prstGeom>
          <a:solidFill>
            <a:srgbClr val="003E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64" name="文本框 63"/>
          <p:cNvSpPr txBox="1"/>
          <p:nvPr/>
        </p:nvSpPr>
        <p:spPr>
          <a:xfrm>
            <a:off x="5826045" y="1300335"/>
            <a:ext cx="3340735" cy="1291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 fontAlgn="auto">
              <a:lnSpc>
                <a:spcPct val="150000"/>
              </a:lnSpc>
            </a:pPr>
            <a:r>
              <a:rPr lang="en-US" altLang="zh-CN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2020</a:t>
            </a:r>
            <a:endParaRPr lang="en-US" altLang="zh-CN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Carry out digitalization construction</a:t>
            </a:r>
            <a:endParaRPr lang="en-US" altLang="zh-CN" sz="1400" kern="1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en-US" altLang="zh-CN" sz="1400" kern="100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 of ERP, OA, WMS, MES, BI</a:t>
            </a:r>
            <a:endParaRPr lang="en-US" altLang="zh-CN" sz="1400" kern="100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custDataLst>
              <p:tags r:id="rId3"/>
            </p:custDataLst>
          </p:nvPr>
        </p:nvSpPr>
        <p:spPr>
          <a:xfrm>
            <a:off x="10819130" y="6290310"/>
            <a:ext cx="758190" cy="31686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ABC47A4-756D-490B-A52F-7D9E2C9FC05F}" type="slidenum">
              <a:rPr lang="zh-CN" altLang="en-US" smtClean="0"/>
            </a:fld>
            <a:endParaRPr lang="en-US" altLang="zh-CN" smtClean="0"/>
          </a:p>
        </p:txBody>
      </p:sp>
      <p:sp>
        <p:nvSpPr>
          <p:cNvPr id="3" name="文本框 2"/>
          <p:cNvSpPr txBox="1"/>
          <p:nvPr/>
        </p:nvSpPr>
        <p:spPr>
          <a:xfrm>
            <a:off x="8829675" y="605790"/>
            <a:ext cx="3227070" cy="212280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l" fontAlgn="auto">
              <a:lnSpc>
                <a:spcPct val="150000"/>
              </a:lnSpc>
            </a:pPr>
            <a:r>
              <a:rPr lang="en-US" altLang="zh-CN" sz="24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2023</a:t>
            </a:r>
            <a:endParaRPr lang="en-US" altLang="zh-CN" sz="2400" b="1" dirty="0">
              <a:solidFill>
                <a:srgbClr val="494645"/>
              </a:solidFill>
              <a:effectLst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  <a:p>
            <a:pPr indent="0" algn="l" fontAlgn="auto">
              <a:lnSpc>
                <a:spcPct val="150000"/>
              </a:lnSpc>
            </a:pPr>
            <a:r>
              <a:rPr lang="en-US" sz="16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P</a:t>
            </a:r>
            <a:r>
              <a:rPr sz="16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urchased </a:t>
            </a:r>
            <a:r>
              <a:rPr lang="en-US" sz="16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Kingford </a:t>
            </a:r>
            <a:r>
              <a:rPr sz="16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own land in Thailand and </a:t>
            </a:r>
            <a:r>
              <a:rPr lang="en-US" sz="16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already under the plan</a:t>
            </a:r>
            <a:r>
              <a:rPr sz="16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to build a factory</a:t>
            </a:r>
            <a:r>
              <a:rPr lang="en-US" sz="1600" b="1" dirty="0">
                <a:solidFill>
                  <a:schemeClr val="tx1"/>
                </a:solidFill>
                <a:effectLst/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to avoid tariff</a:t>
            </a:r>
            <a:endParaRPr lang="zh-CN" altLang="en-US" sz="1600" b="1" dirty="0">
              <a:solidFill>
                <a:schemeClr val="tx1"/>
              </a:solidFill>
              <a:effectLst/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  <a:sym typeface="+mn-ea"/>
            </a:endParaRPr>
          </a:p>
        </p:txBody>
      </p:sp>
    </p:spTree>
    <p:custDataLst>
      <p:tags r:id="rId4"/>
    </p:custData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3000"/>
          </a:blip>
          <a:srcRect/>
          <a:stretch>
            <a:fillRect t="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文本框 4"/>
          <p:cNvSpPr txBox="1"/>
          <p:nvPr userDrawn="1"/>
        </p:nvSpPr>
        <p:spPr>
          <a:xfrm>
            <a:off x="426720" y="182245"/>
            <a:ext cx="503174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494645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ART 01 - 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About us/ </a:t>
            </a:r>
            <a:r>
              <a:rPr lang="en-US" altLang="zh-CN" sz="2000" b="1" u="sng" dirty="0">
                <a:solidFill>
                  <a:srgbClr val="494645"/>
                </a:solidFill>
                <a:latin typeface="Arial" panose="020B0604020202020204" pitchFamily="34" charset="0"/>
                <a:ea typeface="微软雅黑" panose="020B0503020204020204" pitchFamily="34" charset="-122"/>
              </a:rPr>
              <a:t>Quality certifications</a:t>
            </a:r>
            <a:endParaRPr lang="zh-CN" sz="2000" b="1" u="sng" dirty="0">
              <a:solidFill>
                <a:srgbClr val="494645"/>
              </a:solidFill>
              <a:latin typeface="Arial" panose="020B0604020202020204" pitchFamily="34" charset="0"/>
              <a:ea typeface="微软雅黑" panose="020B0503020204020204" pitchFamily="34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415925" y="1106805"/>
            <a:ext cx="11324590" cy="3469005"/>
          </a:xfrm>
          <a:prstGeom prst="rect">
            <a:avLst/>
          </a:prstGeom>
          <a:solidFill>
            <a:schemeClr val="bg1">
              <a:lumMod val="85000"/>
              <a:alpha val="4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600"/>
              <a:t>                           [</a:t>
            </a:r>
            <a:endParaRPr lang="en-US" altLang="zh-CN" sz="1600"/>
          </a:p>
        </p:txBody>
      </p:sp>
      <p:pic>
        <p:nvPicPr>
          <p:cNvPr id="7" name="图片 6" descr="IATF1694920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4060" y="1431290"/>
            <a:ext cx="1859280" cy="1475740"/>
          </a:xfrm>
          <a:prstGeom prst="rect">
            <a:avLst/>
          </a:prstGeom>
        </p:spPr>
      </p:pic>
      <p:pic>
        <p:nvPicPr>
          <p:cNvPr id="8" name="图片 7" descr="ISO900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18675" y="1501775"/>
            <a:ext cx="1712595" cy="2670810"/>
          </a:xfrm>
          <a:prstGeom prst="rect">
            <a:avLst/>
          </a:prstGeom>
          <a:effectLst>
            <a:reflection stA="47000" endA="300" endPos="18000" dir="5400000" sy="-100000" algn="bl" rotWithShape="0"/>
          </a:effectLst>
        </p:spPr>
      </p:pic>
      <p:pic>
        <p:nvPicPr>
          <p:cNvPr id="10" name="图片 9" descr="ISO13485"/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5316855" y="1501775"/>
            <a:ext cx="1717040" cy="2677795"/>
          </a:xfrm>
          <a:prstGeom prst="rect">
            <a:avLst/>
          </a:prstGeom>
          <a:effectLst>
            <a:reflection stA="47000" endA="300" endPos="18000" dir="5400000" sy="-100000" algn="bl" rotWithShape="0"/>
          </a:effectLst>
        </p:spPr>
      </p:pic>
      <p:pic>
        <p:nvPicPr>
          <p:cNvPr id="17" name="图片 16" descr="ISO1400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71740" y="1501775"/>
            <a:ext cx="1704340" cy="2660015"/>
          </a:xfrm>
          <a:prstGeom prst="rect">
            <a:avLst/>
          </a:prstGeom>
          <a:effectLst>
            <a:reflection stA="47000" endA="300" endPos="17000" dir="5400000" sy="-100000" algn="bl" rotWithShape="0"/>
          </a:effectLst>
        </p:spPr>
      </p:pic>
      <p:pic>
        <p:nvPicPr>
          <p:cNvPr id="18" name="图片 17" descr="高新技术企业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9765" y="2891790"/>
            <a:ext cx="1972310" cy="1537335"/>
          </a:xfrm>
          <a:prstGeom prst="rect">
            <a:avLst/>
          </a:prstGeom>
        </p:spPr>
      </p:pic>
      <p:pic>
        <p:nvPicPr>
          <p:cNvPr id="19" name="图片 18" descr="UL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1015" y="1501775"/>
            <a:ext cx="1737995" cy="2695575"/>
          </a:xfrm>
          <a:prstGeom prst="rect">
            <a:avLst/>
          </a:prstGeom>
          <a:effectLst>
            <a:reflection stA="47000" endA="300" endPos="18000" dir="5400000" sy="-100000" algn="bl" rotWithShape="0"/>
          </a:effectLst>
        </p:spPr>
      </p:pic>
      <p:sp>
        <p:nvSpPr>
          <p:cNvPr id="9" name="灯片编号占位符 6"/>
          <p:cNvSpPr>
            <a:spLocks noGrp="1"/>
          </p:cNvSpPr>
          <p:nvPr>
            <p:custDataLst>
              <p:tags r:id="rId9"/>
            </p:custDataLst>
          </p:nvPr>
        </p:nvSpPr>
        <p:spPr>
          <a:xfrm>
            <a:off x="10628630" y="6216015"/>
            <a:ext cx="948690" cy="39814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ABC47A4-756D-490B-A52F-7D9E2C9FC05F}" type="slidenum">
              <a:rPr lang="zh-CN" altLang="en-US" smtClean="0"/>
            </a:fld>
            <a:endParaRPr lang="en-US" altLang="zh-CN" smtClean="0"/>
          </a:p>
        </p:txBody>
      </p:sp>
      <p:sp>
        <p:nvSpPr>
          <p:cNvPr id="29" name="矩形 28"/>
          <p:cNvSpPr/>
          <p:nvPr/>
        </p:nvSpPr>
        <p:spPr>
          <a:xfrm>
            <a:off x="415925" y="4596130"/>
            <a:ext cx="3681730" cy="1457325"/>
          </a:xfrm>
          <a:prstGeom prst="rect">
            <a:avLst/>
          </a:prstGeom>
          <a:solidFill>
            <a:srgbClr val="003E89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IATF 16949:2016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new high-tech enterprise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4218305" y="4596130"/>
            <a:ext cx="3681730" cy="1457325"/>
          </a:xfrm>
          <a:prstGeom prst="rect">
            <a:avLst/>
          </a:prstGeom>
          <a:solidFill>
            <a:srgbClr val="003E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UL(E352816) 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ISO 13485:2016 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8020685" y="4596130"/>
            <a:ext cx="3719830" cy="1457325"/>
          </a:xfrm>
          <a:prstGeom prst="rect">
            <a:avLst/>
          </a:prstGeom>
          <a:solidFill>
            <a:srgbClr val="003E8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ISO 9001:2015              </a:t>
            </a:r>
            <a:endParaRPr lang="en-US" altLang="zh-CN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altLang="zh-CN" dirty="0">
                <a:latin typeface="Arial" panose="020B0604020202020204" pitchFamily="34" charset="0"/>
                <a:cs typeface="Arial" panose="020B0604020202020204" pitchFamily="34" charset="0"/>
              </a:rPr>
              <a:t>ISO 14001:2015</a:t>
            </a:r>
            <a:endParaRPr lang="zh-CN" alt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custDataLst>
      <p:tags r:id="rId10"/>
    </p:custData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 userDrawn="1"/>
        </p:nvSpPr>
        <p:spPr>
          <a:xfrm>
            <a:off x="426720" y="182245"/>
            <a:ext cx="406019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494645"/>
                </a:solidFill>
                <a:latin typeface="+mj-lt"/>
                <a:ea typeface="微软雅黑" panose="020B0503020204020204" pitchFamily="34" charset="-122"/>
              </a:rPr>
              <a:t>ART 01 - 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sym typeface="+mn-ea"/>
              </a:rPr>
              <a:t>About us /</a:t>
            </a:r>
            <a:r>
              <a:rPr lang="en-US" altLang="zh-CN" sz="2000" b="1" u="sng" dirty="0">
                <a:solidFill>
                  <a:srgbClr val="494645"/>
                </a:solidFill>
                <a:latin typeface="+mj-lt"/>
                <a:ea typeface="微软雅黑" panose="020B0503020204020204" pitchFamily="34" charset="-122"/>
              </a:rPr>
              <a:t>Our partners</a:t>
            </a:r>
            <a:endParaRPr lang="en-US" altLang="zh-CN" sz="2000" b="1" u="sng" dirty="0">
              <a:solidFill>
                <a:srgbClr val="494645"/>
              </a:solidFill>
              <a:latin typeface="+mj-lt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custDataLst>
              <p:tags r:id="rId1"/>
            </p:custDataLst>
          </p:nvPr>
        </p:nvSpPr>
        <p:spPr>
          <a:xfrm>
            <a:off x="10666095" y="6364605"/>
            <a:ext cx="911225" cy="26670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ABC47A4-756D-490B-A52F-7D9E2C9FC05F}" type="slidenum">
              <a:rPr lang="zh-CN" altLang="en-US" smtClean="0"/>
            </a:fld>
            <a:endParaRPr lang="en-US" altLang="zh-CN" smtClean="0"/>
          </a:p>
        </p:txBody>
      </p:sp>
      <p:sp>
        <p:nvSpPr>
          <p:cNvPr id="8" name="六边形 7"/>
          <p:cNvSpPr/>
          <p:nvPr>
            <p:custDataLst>
              <p:tags r:id="rId2"/>
            </p:custDataLst>
          </p:nvPr>
        </p:nvSpPr>
        <p:spPr>
          <a:xfrm>
            <a:off x="3872865" y="2296795"/>
            <a:ext cx="1296035" cy="1296035"/>
          </a:xfrm>
          <a:prstGeom prst="hexagon">
            <a:avLst/>
          </a:prstGeom>
          <a:solidFill>
            <a:schemeClr val="bg1"/>
          </a:solidFill>
          <a:ln>
            <a:solidFill>
              <a:srgbClr val="003E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六边形 9"/>
          <p:cNvSpPr/>
          <p:nvPr>
            <p:custDataLst>
              <p:tags r:id="rId3"/>
            </p:custDataLst>
          </p:nvPr>
        </p:nvSpPr>
        <p:spPr>
          <a:xfrm>
            <a:off x="3872865" y="3593465"/>
            <a:ext cx="1296035" cy="1296035"/>
          </a:xfrm>
          <a:prstGeom prst="hexagon">
            <a:avLst/>
          </a:prstGeom>
          <a:solidFill>
            <a:schemeClr val="bg1"/>
          </a:solidFill>
          <a:ln>
            <a:solidFill>
              <a:srgbClr val="003E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1" name="六边形 10"/>
          <p:cNvSpPr/>
          <p:nvPr>
            <p:custDataLst>
              <p:tags r:id="rId4"/>
            </p:custDataLst>
          </p:nvPr>
        </p:nvSpPr>
        <p:spPr>
          <a:xfrm>
            <a:off x="2900045" y="1660525"/>
            <a:ext cx="1296035" cy="1296035"/>
          </a:xfrm>
          <a:prstGeom prst="hexagon">
            <a:avLst/>
          </a:prstGeom>
          <a:solidFill>
            <a:schemeClr val="bg1"/>
          </a:solidFill>
          <a:ln>
            <a:solidFill>
              <a:srgbClr val="003E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2" name="六边形 11"/>
          <p:cNvSpPr/>
          <p:nvPr>
            <p:custDataLst>
              <p:tags r:id="rId5"/>
            </p:custDataLst>
          </p:nvPr>
        </p:nvSpPr>
        <p:spPr>
          <a:xfrm>
            <a:off x="2904490" y="2952750"/>
            <a:ext cx="1296035" cy="1296035"/>
          </a:xfrm>
          <a:prstGeom prst="hexagon">
            <a:avLst/>
          </a:prstGeom>
          <a:solidFill>
            <a:schemeClr val="bg1"/>
          </a:solidFill>
          <a:ln>
            <a:solidFill>
              <a:srgbClr val="003E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3" name="六边形 12"/>
          <p:cNvSpPr/>
          <p:nvPr>
            <p:custDataLst>
              <p:tags r:id="rId6"/>
            </p:custDataLst>
          </p:nvPr>
        </p:nvSpPr>
        <p:spPr>
          <a:xfrm>
            <a:off x="2905125" y="4244975"/>
            <a:ext cx="1296035" cy="1296035"/>
          </a:xfrm>
          <a:prstGeom prst="hexagon">
            <a:avLst/>
          </a:prstGeom>
          <a:solidFill>
            <a:schemeClr val="bg1"/>
          </a:solidFill>
          <a:ln>
            <a:solidFill>
              <a:srgbClr val="003E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六边形 13"/>
          <p:cNvSpPr/>
          <p:nvPr>
            <p:custDataLst>
              <p:tags r:id="rId7"/>
            </p:custDataLst>
          </p:nvPr>
        </p:nvSpPr>
        <p:spPr>
          <a:xfrm>
            <a:off x="1930400" y="1008380"/>
            <a:ext cx="1296035" cy="1296035"/>
          </a:xfrm>
          <a:prstGeom prst="hexagon">
            <a:avLst/>
          </a:prstGeom>
          <a:solidFill>
            <a:schemeClr val="bg1"/>
          </a:solidFill>
          <a:ln>
            <a:solidFill>
              <a:srgbClr val="003E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5" name="六边形 14"/>
          <p:cNvSpPr/>
          <p:nvPr>
            <p:custDataLst>
              <p:tags r:id="rId8"/>
            </p:custDataLst>
          </p:nvPr>
        </p:nvSpPr>
        <p:spPr>
          <a:xfrm>
            <a:off x="1934845" y="2300605"/>
            <a:ext cx="1296035" cy="1296035"/>
          </a:xfrm>
          <a:prstGeom prst="hexagon">
            <a:avLst/>
          </a:prstGeom>
          <a:solidFill>
            <a:schemeClr val="bg1"/>
          </a:solidFill>
          <a:ln>
            <a:solidFill>
              <a:srgbClr val="003E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六边形 1"/>
          <p:cNvSpPr/>
          <p:nvPr>
            <p:custDataLst>
              <p:tags r:id="rId9"/>
            </p:custDataLst>
          </p:nvPr>
        </p:nvSpPr>
        <p:spPr>
          <a:xfrm>
            <a:off x="1935480" y="3597275"/>
            <a:ext cx="1296035" cy="1296035"/>
          </a:xfrm>
          <a:prstGeom prst="hexagon">
            <a:avLst/>
          </a:prstGeom>
          <a:solidFill>
            <a:schemeClr val="bg1"/>
          </a:solidFill>
          <a:ln>
            <a:solidFill>
              <a:srgbClr val="003E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7" name="六边形 16"/>
          <p:cNvSpPr/>
          <p:nvPr>
            <p:custDataLst>
              <p:tags r:id="rId10"/>
            </p:custDataLst>
          </p:nvPr>
        </p:nvSpPr>
        <p:spPr>
          <a:xfrm>
            <a:off x="1930400" y="4888230"/>
            <a:ext cx="1296035" cy="1296035"/>
          </a:xfrm>
          <a:prstGeom prst="hexagon">
            <a:avLst/>
          </a:prstGeom>
          <a:solidFill>
            <a:schemeClr val="bg1"/>
          </a:solidFill>
          <a:ln>
            <a:solidFill>
              <a:srgbClr val="003E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8" name="六边形 17"/>
          <p:cNvSpPr/>
          <p:nvPr>
            <p:custDataLst>
              <p:tags r:id="rId11"/>
            </p:custDataLst>
          </p:nvPr>
        </p:nvSpPr>
        <p:spPr>
          <a:xfrm>
            <a:off x="960120" y="1656080"/>
            <a:ext cx="1296035" cy="1296035"/>
          </a:xfrm>
          <a:prstGeom prst="hexagon">
            <a:avLst/>
          </a:prstGeom>
          <a:solidFill>
            <a:schemeClr val="bg1"/>
          </a:solidFill>
          <a:ln>
            <a:solidFill>
              <a:srgbClr val="003E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9" name="六边形 18"/>
          <p:cNvSpPr/>
          <p:nvPr>
            <p:custDataLst>
              <p:tags r:id="rId12"/>
            </p:custDataLst>
          </p:nvPr>
        </p:nvSpPr>
        <p:spPr>
          <a:xfrm>
            <a:off x="969010" y="2952750"/>
            <a:ext cx="1296035" cy="1296035"/>
          </a:xfrm>
          <a:prstGeom prst="hexagon">
            <a:avLst/>
          </a:prstGeom>
          <a:solidFill>
            <a:schemeClr val="bg1"/>
          </a:solidFill>
          <a:ln>
            <a:solidFill>
              <a:srgbClr val="003E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0" name="六边形 19"/>
          <p:cNvSpPr/>
          <p:nvPr>
            <p:custDataLst>
              <p:tags r:id="rId13"/>
            </p:custDataLst>
          </p:nvPr>
        </p:nvSpPr>
        <p:spPr>
          <a:xfrm>
            <a:off x="965200" y="4244975"/>
            <a:ext cx="1296035" cy="1296035"/>
          </a:xfrm>
          <a:prstGeom prst="hexagon">
            <a:avLst/>
          </a:prstGeom>
          <a:solidFill>
            <a:schemeClr val="bg1"/>
          </a:solidFill>
          <a:ln>
            <a:solidFill>
              <a:srgbClr val="003E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3" name="六边形 22"/>
          <p:cNvSpPr/>
          <p:nvPr>
            <p:custDataLst>
              <p:tags r:id="rId14"/>
            </p:custDataLst>
          </p:nvPr>
        </p:nvSpPr>
        <p:spPr>
          <a:xfrm flipH="1">
            <a:off x="7021195" y="2296795"/>
            <a:ext cx="1296035" cy="1296035"/>
          </a:xfrm>
          <a:prstGeom prst="hexagon">
            <a:avLst/>
          </a:prstGeom>
          <a:solidFill>
            <a:schemeClr val="bg1"/>
          </a:solidFill>
          <a:ln>
            <a:solidFill>
              <a:srgbClr val="003E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4" name="六边形 23"/>
          <p:cNvSpPr/>
          <p:nvPr>
            <p:custDataLst>
              <p:tags r:id="rId15"/>
            </p:custDataLst>
          </p:nvPr>
        </p:nvSpPr>
        <p:spPr>
          <a:xfrm flipH="1">
            <a:off x="7021195" y="3589020"/>
            <a:ext cx="1296035" cy="1296035"/>
          </a:xfrm>
          <a:prstGeom prst="hexagon">
            <a:avLst/>
          </a:prstGeom>
          <a:solidFill>
            <a:schemeClr val="bg1"/>
          </a:solidFill>
          <a:ln>
            <a:solidFill>
              <a:srgbClr val="003E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5" name="六边形 24"/>
          <p:cNvSpPr/>
          <p:nvPr>
            <p:custDataLst>
              <p:tags r:id="rId16"/>
            </p:custDataLst>
          </p:nvPr>
        </p:nvSpPr>
        <p:spPr>
          <a:xfrm flipH="1">
            <a:off x="7994015" y="1660525"/>
            <a:ext cx="1296035" cy="1296035"/>
          </a:xfrm>
          <a:prstGeom prst="hexagon">
            <a:avLst/>
          </a:prstGeom>
          <a:solidFill>
            <a:schemeClr val="bg1"/>
          </a:solidFill>
          <a:ln>
            <a:solidFill>
              <a:srgbClr val="003E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6" name="六边形 25"/>
          <p:cNvSpPr/>
          <p:nvPr>
            <p:custDataLst>
              <p:tags r:id="rId17"/>
            </p:custDataLst>
          </p:nvPr>
        </p:nvSpPr>
        <p:spPr>
          <a:xfrm flipH="1">
            <a:off x="7989570" y="2952750"/>
            <a:ext cx="1296035" cy="1296035"/>
          </a:xfrm>
          <a:prstGeom prst="hexagon">
            <a:avLst/>
          </a:prstGeom>
          <a:solidFill>
            <a:schemeClr val="bg1"/>
          </a:solidFill>
          <a:ln>
            <a:solidFill>
              <a:srgbClr val="003E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9" name="六边形 28"/>
          <p:cNvSpPr/>
          <p:nvPr>
            <p:custDataLst>
              <p:tags r:id="rId18"/>
            </p:custDataLst>
          </p:nvPr>
        </p:nvSpPr>
        <p:spPr>
          <a:xfrm flipH="1">
            <a:off x="7988935" y="4244975"/>
            <a:ext cx="1296035" cy="1296035"/>
          </a:xfrm>
          <a:prstGeom prst="hexagon">
            <a:avLst/>
          </a:prstGeom>
          <a:solidFill>
            <a:schemeClr val="bg1"/>
          </a:solidFill>
          <a:ln>
            <a:solidFill>
              <a:srgbClr val="003E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1" name="六边形 30"/>
          <p:cNvSpPr/>
          <p:nvPr>
            <p:custDataLst>
              <p:tags r:id="rId19"/>
            </p:custDataLst>
          </p:nvPr>
        </p:nvSpPr>
        <p:spPr>
          <a:xfrm flipH="1">
            <a:off x="8957310" y="1008380"/>
            <a:ext cx="1296035" cy="1296035"/>
          </a:xfrm>
          <a:prstGeom prst="hexagon">
            <a:avLst/>
          </a:prstGeom>
          <a:solidFill>
            <a:schemeClr val="bg1"/>
          </a:solidFill>
          <a:ln>
            <a:solidFill>
              <a:srgbClr val="003E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2" name="六边形 31"/>
          <p:cNvSpPr/>
          <p:nvPr>
            <p:custDataLst>
              <p:tags r:id="rId20"/>
            </p:custDataLst>
          </p:nvPr>
        </p:nvSpPr>
        <p:spPr>
          <a:xfrm flipH="1">
            <a:off x="8957310" y="2300605"/>
            <a:ext cx="1296035" cy="1296035"/>
          </a:xfrm>
          <a:prstGeom prst="hexagon">
            <a:avLst/>
          </a:prstGeom>
          <a:solidFill>
            <a:schemeClr val="bg1"/>
          </a:solidFill>
          <a:ln>
            <a:solidFill>
              <a:srgbClr val="003E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3" name="六边形 32"/>
          <p:cNvSpPr/>
          <p:nvPr>
            <p:custDataLst>
              <p:tags r:id="rId21"/>
            </p:custDataLst>
          </p:nvPr>
        </p:nvSpPr>
        <p:spPr>
          <a:xfrm flipH="1">
            <a:off x="8956675" y="3592830"/>
            <a:ext cx="1296035" cy="1296035"/>
          </a:xfrm>
          <a:prstGeom prst="hexagon">
            <a:avLst/>
          </a:prstGeom>
          <a:solidFill>
            <a:schemeClr val="bg1"/>
          </a:solidFill>
          <a:ln>
            <a:solidFill>
              <a:srgbClr val="003E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4" name="六边形 33"/>
          <p:cNvSpPr/>
          <p:nvPr>
            <p:custDataLst>
              <p:tags r:id="rId22"/>
            </p:custDataLst>
          </p:nvPr>
        </p:nvSpPr>
        <p:spPr>
          <a:xfrm flipH="1">
            <a:off x="8961755" y="4888230"/>
            <a:ext cx="1296035" cy="1296035"/>
          </a:xfrm>
          <a:prstGeom prst="hexagon">
            <a:avLst/>
          </a:prstGeom>
          <a:solidFill>
            <a:schemeClr val="bg1"/>
          </a:solidFill>
          <a:ln>
            <a:solidFill>
              <a:srgbClr val="003E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5" name="六边形 34"/>
          <p:cNvSpPr/>
          <p:nvPr>
            <p:custDataLst>
              <p:tags r:id="rId23"/>
            </p:custDataLst>
          </p:nvPr>
        </p:nvSpPr>
        <p:spPr>
          <a:xfrm flipH="1">
            <a:off x="9927590" y="1660525"/>
            <a:ext cx="1296035" cy="1296035"/>
          </a:xfrm>
          <a:prstGeom prst="hexagon">
            <a:avLst/>
          </a:prstGeom>
          <a:solidFill>
            <a:schemeClr val="bg1"/>
          </a:solidFill>
          <a:ln>
            <a:solidFill>
              <a:srgbClr val="003E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6" name="六边形 35"/>
          <p:cNvSpPr/>
          <p:nvPr>
            <p:custDataLst>
              <p:tags r:id="rId24"/>
            </p:custDataLst>
          </p:nvPr>
        </p:nvSpPr>
        <p:spPr>
          <a:xfrm flipH="1">
            <a:off x="9927590" y="2952750"/>
            <a:ext cx="1296035" cy="1296035"/>
          </a:xfrm>
          <a:prstGeom prst="hexagon">
            <a:avLst/>
          </a:prstGeom>
          <a:solidFill>
            <a:schemeClr val="bg1"/>
          </a:solidFill>
          <a:ln>
            <a:solidFill>
              <a:srgbClr val="003E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37" name="六边形 36"/>
          <p:cNvSpPr/>
          <p:nvPr>
            <p:custDataLst>
              <p:tags r:id="rId25"/>
            </p:custDataLst>
          </p:nvPr>
        </p:nvSpPr>
        <p:spPr>
          <a:xfrm flipH="1">
            <a:off x="9926955" y="4244975"/>
            <a:ext cx="1296035" cy="1296035"/>
          </a:xfrm>
          <a:prstGeom prst="hexagon">
            <a:avLst/>
          </a:prstGeom>
          <a:solidFill>
            <a:schemeClr val="bg1"/>
          </a:solidFill>
          <a:ln>
            <a:solidFill>
              <a:srgbClr val="003E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5" name="六边形 94"/>
          <p:cNvSpPr/>
          <p:nvPr>
            <p:custDataLst>
              <p:tags r:id="rId26"/>
            </p:custDataLst>
          </p:nvPr>
        </p:nvSpPr>
        <p:spPr>
          <a:xfrm>
            <a:off x="-1270" y="2296795"/>
            <a:ext cx="1296035" cy="1296035"/>
          </a:xfrm>
          <a:prstGeom prst="hexagon">
            <a:avLst/>
          </a:prstGeom>
          <a:solidFill>
            <a:schemeClr val="bg1"/>
          </a:solidFill>
          <a:ln>
            <a:solidFill>
              <a:srgbClr val="003E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6" name="六边形 95"/>
          <p:cNvSpPr/>
          <p:nvPr>
            <p:custDataLst>
              <p:tags r:id="rId27"/>
            </p:custDataLst>
          </p:nvPr>
        </p:nvSpPr>
        <p:spPr>
          <a:xfrm>
            <a:off x="-1270" y="3593465"/>
            <a:ext cx="1296035" cy="1296035"/>
          </a:xfrm>
          <a:prstGeom prst="hexagon">
            <a:avLst/>
          </a:prstGeom>
          <a:solidFill>
            <a:schemeClr val="bg1"/>
          </a:solidFill>
          <a:ln>
            <a:solidFill>
              <a:srgbClr val="003E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en-US" altLang="zh-CN"/>
          </a:p>
        </p:txBody>
      </p:sp>
      <p:sp>
        <p:nvSpPr>
          <p:cNvPr id="97" name="六边形 96"/>
          <p:cNvSpPr/>
          <p:nvPr>
            <p:custDataLst>
              <p:tags r:id="rId28"/>
            </p:custDataLst>
          </p:nvPr>
        </p:nvSpPr>
        <p:spPr>
          <a:xfrm flipH="1">
            <a:off x="10895330" y="2296795"/>
            <a:ext cx="1296035" cy="1296035"/>
          </a:xfrm>
          <a:prstGeom prst="hexagon">
            <a:avLst/>
          </a:prstGeom>
          <a:solidFill>
            <a:schemeClr val="bg1"/>
          </a:solidFill>
          <a:ln>
            <a:solidFill>
              <a:srgbClr val="003E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8" name="六边形 97"/>
          <p:cNvSpPr/>
          <p:nvPr>
            <p:custDataLst>
              <p:tags r:id="rId29"/>
            </p:custDataLst>
          </p:nvPr>
        </p:nvSpPr>
        <p:spPr>
          <a:xfrm flipH="1">
            <a:off x="10892790" y="3589020"/>
            <a:ext cx="1296035" cy="1296035"/>
          </a:xfrm>
          <a:prstGeom prst="hexagon">
            <a:avLst/>
          </a:prstGeom>
          <a:solidFill>
            <a:schemeClr val="bg1"/>
          </a:solidFill>
          <a:ln>
            <a:solidFill>
              <a:srgbClr val="003E8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4" name="文本框 43"/>
          <p:cNvSpPr txBox="1"/>
          <p:nvPr>
            <p:custDataLst>
              <p:tags r:id="rId30"/>
            </p:custDataLst>
          </p:nvPr>
        </p:nvSpPr>
        <p:spPr>
          <a:xfrm>
            <a:off x="3218180" y="5723890"/>
            <a:ext cx="207200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en-US" altLang="zh-CN" sz="2400" b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&lt;&lt;</a:t>
            </a:r>
            <a:r>
              <a:rPr lang="zh-CN" altLang="en-US" sz="2400" b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Suppliers</a:t>
            </a:r>
            <a:endParaRPr lang="zh-CN" altLang="en-US" sz="2400" b="1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5" name="文本框 44"/>
          <p:cNvSpPr txBox="1"/>
          <p:nvPr>
            <p:custDataLst>
              <p:tags r:id="rId31"/>
            </p:custDataLst>
          </p:nvPr>
        </p:nvSpPr>
        <p:spPr>
          <a:xfrm>
            <a:off x="7357745" y="5723890"/>
            <a:ext cx="1683385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pPr algn="l"/>
            <a:r>
              <a:rPr lang="zh-CN" sz="2400" b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Clients</a:t>
            </a:r>
            <a:r>
              <a:rPr lang="en-US" altLang="zh-CN" sz="2400" b="1">
                <a:solidFill>
                  <a:schemeClr val="tx1">
                    <a:lumMod val="85000"/>
                    <a:lumOff val="15000"/>
                  </a:schemeClr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&gt;&gt;</a:t>
            </a:r>
            <a:endParaRPr lang="en-US" altLang="zh-CN" sz="2400" b="1">
              <a:solidFill>
                <a:schemeClr val="tx1">
                  <a:lumMod val="85000"/>
                  <a:lumOff val="15000"/>
                </a:schemeClr>
              </a:solidFill>
              <a:uFillTx/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53" name="组合 52"/>
          <p:cNvGrpSpPr/>
          <p:nvPr/>
        </p:nvGrpSpPr>
        <p:grpSpPr>
          <a:xfrm>
            <a:off x="5020310" y="2610485"/>
            <a:ext cx="2159635" cy="1979930"/>
            <a:chOff x="7906" y="4111"/>
            <a:chExt cx="3401" cy="3118"/>
          </a:xfrm>
        </p:grpSpPr>
        <p:sp>
          <p:nvSpPr>
            <p:cNvPr id="9" name="六边形 8"/>
            <p:cNvSpPr/>
            <p:nvPr>
              <p:custDataLst>
                <p:tags r:id="rId32"/>
              </p:custDataLst>
            </p:nvPr>
          </p:nvSpPr>
          <p:spPr>
            <a:xfrm>
              <a:off x="7906" y="4111"/>
              <a:ext cx="3401" cy="3118"/>
            </a:xfrm>
            <a:prstGeom prst="hexagon">
              <a:avLst/>
            </a:prstGeom>
            <a:solidFill>
              <a:schemeClr val="bg1"/>
            </a:solidFill>
            <a:ln w="50800">
              <a:solidFill>
                <a:srgbClr val="003E8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46" name="文本框 45"/>
            <p:cNvSpPr txBox="1"/>
            <p:nvPr>
              <p:custDataLst>
                <p:tags r:id="rId33"/>
              </p:custDataLst>
            </p:nvPr>
          </p:nvSpPr>
          <p:spPr>
            <a:xfrm>
              <a:off x="8267" y="6357"/>
              <a:ext cx="2688" cy="43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p>
              <a:pPr algn="l"/>
              <a:r>
                <a:rPr lang="zh-CN" altLang="en-US" sz="1200" b="1">
                  <a:solidFill>
                    <a:srgbClr val="494645"/>
                  </a:solidFill>
                  <a:uFillTx/>
                  <a:latin typeface="微软雅黑" panose="020B0503020204020204" pitchFamily="34" charset="-122"/>
                  <a:ea typeface="微软雅黑" panose="020B0503020204020204" pitchFamily="34" charset="-122"/>
                  <a:sym typeface="+mn-ea"/>
                </a:rPr>
                <a:t>cooperative partner</a:t>
              </a:r>
              <a:endParaRPr lang="zh-CN" altLang="en-US" sz="1200" b="1">
                <a:solidFill>
                  <a:srgbClr val="494645"/>
                </a:solidFill>
                <a:uFillTx/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endParaRPr>
            </a:p>
          </p:txBody>
        </p:sp>
        <p:pic>
          <p:nvPicPr>
            <p:cNvPr id="47" name="图片 46" descr="logox4"/>
            <p:cNvPicPr>
              <a:picLocks noChangeAspect="1"/>
            </p:cNvPicPr>
            <p:nvPr userDrawn="1">
              <p:custDataLst>
                <p:tags r:id="rId34"/>
              </p:custDataLst>
            </p:nvPr>
          </p:nvPicPr>
          <p:blipFill>
            <a:blip r:embed="rId35"/>
            <a:stretch>
              <a:fillRect/>
            </a:stretch>
          </p:blipFill>
          <p:spPr>
            <a:xfrm>
              <a:off x="8383" y="4832"/>
              <a:ext cx="2446" cy="521"/>
            </a:xfrm>
            <a:prstGeom prst="rect">
              <a:avLst/>
            </a:prstGeom>
          </p:spPr>
        </p:pic>
        <p:pic>
          <p:nvPicPr>
            <p:cNvPr id="48" name="图片 47" descr="摄图网_400182473_握手（非企业商用）"/>
            <p:cNvPicPr>
              <a:picLocks noChangeAspect="1"/>
            </p:cNvPicPr>
            <p:nvPr>
              <p:custDataLst>
                <p:tags r:id="rId36"/>
              </p:custDataLst>
            </p:nvPr>
          </p:nvPicPr>
          <p:blipFill>
            <a:blip r:embed="rId37"/>
            <a:stretch>
              <a:fillRect/>
            </a:stretch>
          </p:blipFill>
          <p:spPr>
            <a:xfrm>
              <a:off x="8787" y="5153"/>
              <a:ext cx="1640" cy="1289"/>
            </a:xfrm>
            <a:prstGeom prst="rect">
              <a:avLst/>
            </a:prstGeom>
          </p:spPr>
        </p:pic>
      </p:grpSp>
      <p:pic>
        <p:nvPicPr>
          <p:cNvPr id="69" name="图片 68" descr="圆角矩形-3_0004_honeywell"/>
          <p:cNvPicPr>
            <a:picLocks noChangeAspect="1"/>
          </p:cNvPicPr>
          <p:nvPr>
            <p:custDataLst>
              <p:tags r:id="rId38"/>
            </p:custDataLst>
          </p:nvPr>
        </p:nvPicPr>
        <p:blipFill>
          <a:blip r:embed="rId39"/>
          <a:stretch>
            <a:fillRect/>
          </a:stretch>
        </p:blipFill>
        <p:spPr>
          <a:xfrm>
            <a:off x="11060430" y="4025900"/>
            <a:ext cx="1036320" cy="421640"/>
          </a:xfrm>
          <a:prstGeom prst="rect">
            <a:avLst/>
          </a:prstGeom>
        </p:spPr>
      </p:pic>
      <p:pic>
        <p:nvPicPr>
          <p:cNvPr id="72" name="图片 71" descr="圆角矩形-3_0007_diodes"/>
          <p:cNvPicPr>
            <a:picLocks noChangeAspect="1"/>
          </p:cNvPicPr>
          <p:nvPr>
            <p:custDataLst>
              <p:tags r:id="rId40"/>
            </p:custDataLst>
          </p:nvPr>
        </p:nvPicPr>
        <p:blipFill>
          <a:blip r:embed="rId41"/>
          <a:stretch>
            <a:fillRect/>
          </a:stretch>
        </p:blipFill>
        <p:spPr>
          <a:xfrm>
            <a:off x="3115945" y="4628515"/>
            <a:ext cx="915670" cy="494665"/>
          </a:xfrm>
          <a:prstGeom prst="rect">
            <a:avLst/>
          </a:prstGeom>
        </p:spPr>
      </p:pic>
      <p:pic>
        <p:nvPicPr>
          <p:cNvPr id="73" name="图片 72" descr="圆角矩形-3_0008_图层-4"/>
          <p:cNvPicPr>
            <a:picLocks noChangeAspect="1"/>
          </p:cNvPicPr>
          <p:nvPr>
            <p:custDataLst>
              <p:tags r:id="rId42"/>
            </p:custDataLst>
          </p:nvPr>
        </p:nvPicPr>
        <p:blipFill>
          <a:blip r:embed="rId43"/>
          <a:stretch>
            <a:fillRect/>
          </a:stretch>
        </p:blipFill>
        <p:spPr>
          <a:xfrm>
            <a:off x="10150475" y="2036445"/>
            <a:ext cx="969010" cy="484505"/>
          </a:xfrm>
          <a:prstGeom prst="rect">
            <a:avLst/>
          </a:prstGeom>
        </p:spPr>
      </p:pic>
      <p:pic>
        <p:nvPicPr>
          <p:cNvPr id="75" name="图片 74" descr="圆角矩形-3_0010_图层-2"/>
          <p:cNvPicPr>
            <a:picLocks noChangeAspect="1"/>
          </p:cNvPicPr>
          <p:nvPr>
            <p:custDataLst>
              <p:tags r:id="rId44"/>
            </p:custDataLst>
          </p:nvPr>
        </p:nvPicPr>
        <p:blipFill>
          <a:blip r:embed="rId45"/>
          <a:stretch>
            <a:fillRect/>
          </a:stretch>
        </p:blipFill>
        <p:spPr>
          <a:xfrm>
            <a:off x="2096770" y="5292090"/>
            <a:ext cx="977900" cy="488950"/>
          </a:xfrm>
          <a:prstGeom prst="rect">
            <a:avLst/>
          </a:prstGeom>
        </p:spPr>
      </p:pic>
      <p:pic>
        <p:nvPicPr>
          <p:cNvPr id="77" name="图片 76" descr="圆角矩形-3_0000_图层-6"/>
          <p:cNvPicPr>
            <a:picLocks noChangeAspect="1"/>
          </p:cNvPicPr>
          <p:nvPr>
            <p:custDataLst>
              <p:tags r:id="rId46"/>
            </p:custDataLst>
          </p:nvPr>
        </p:nvPicPr>
        <p:blipFill>
          <a:blip r:embed="rId47"/>
          <a:stretch>
            <a:fillRect/>
          </a:stretch>
        </p:blipFill>
        <p:spPr>
          <a:xfrm>
            <a:off x="1194435" y="4713605"/>
            <a:ext cx="911225" cy="409575"/>
          </a:xfrm>
          <a:prstGeom prst="rect">
            <a:avLst/>
          </a:prstGeom>
        </p:spPr>
      </p:pic>
      <p:pic>
        <p:nvPicPr>
          <p:cNvPr id="79" name="图片 78" descr="圆角矩形-3_0002_atmel"/>
          <p:cNvPicPr>
            <a:picLocks noChangeAspect="1"/>
          </p:cNvPicPr>
          <p:nvPr>
            <p:custDataLst>
              <p:tags r:id="rId48"/>
            </p:custDataLst>
          </p:nvPr>
        </p:nvPicPr>
        <p:blipFill>
          <a:blip r:embed="rId49"/>
          <a:stretch>
            <a:fillRect/>
          </a:stretch>
        </p:blipFill>
        <p:spPr>
          <a:xfrm>
            <a:off x="2105660" y="1404620"/>
            <a:ext cx="930275" cy="502920"/>
          </a:xfrm>
          <a:prstGeom prst="rect">
            <a:avLst/>
          </a:prstGeom>
        </p:spPr>
      </p:pic>
      <p:pic>
        <p:nvPicPr>
          <p:cNvPr id="84" name="图片 83" descr="圆角矩形-3_0014_8"/>
          <p:cNvPicPr>
            <a:picLocks noChangeAspect="1"/>
          </p:cNvPicPr>
          <p:nvPr>
            <p:custDataLst>
              <p:tags r:id="rId50"/>
            </p:custDataLst>
          </p:nvPr>
        </p:nvPicPr>
        <p:blipFill>
          <a:blip r:embed="rId51"/>
          <a:srcRect l="12286" r="14857"/>
          <a:stretch>
            <a:fillRect/>
          </a:stretch>
        </p:blipFill>
        <p:spPr>
          <a:xfrm>
            <a:off x="7246620" y="2605405"/>
            <a:ext cx="809625" cy="678815"/>
          </a:xfrm>
          <a:prstGeom prst="rect">
            <a:avLst/>
          </a:prstGeom>
        </p:spPr>
      </p:pic>
      <p:pic>
        <p:nvPicPr>
          <p:cNvPr id="85" name="图片 84" descr="圆角矩形-3_0015_7"/>
          <p:cNvPicPr>
            <a:picLocks noChangeAspect="1"/>
          </p:cNvPicPr>
          <p:nvPr>
            <p:custDataLst>
              <p:tags r:id="rId52"/>
            </p:custDataLst>
          </p:nvPr>
        </p:nvPicPr>
        <p:blipFill>
          <a:blip r:embed="rId53"/>
          <a:stretch>
            <a:fillRect/>
          </a:stretch>
        </p:blipFill>
        <p:spPr>
          <a:xfrm>
            <a:off x="7150735" y="3996690"/>
            <a:ext cx="1037590" cy="518795"/>
          </a:xfrm>
          <a:prstGeom prst="rect">
            <a:avLst/>
          </a:prstGeom>
        </p:spPr>
      </p:pic>
      <p:pic>
        <p:nvPicPr>
          <p:cNvPr id="87" name="图片 86" descr="圆角矩形-3_0017_5"/>
          <p:cNvPicPr>
            <a:picLocks noChangeAspect="1"/>
          </p:cNvPicPr>
          <p:nvPr>
            <p:custDataLst>
              <p:tags r:id="rId54"/>
            </p:custDataLst>
          </p:nvPr>
        </p:nvPicPr>
        <p:blipFill>
          <a:blip r:embed="rId55"/>
          <a:srcRect l="23125" r="22792"/>
          <a:stretch>
            <a:fillRect/>
          </a:stretch>
        </p:blipFill>
        <p:spPr>
          <a:xfrm>
            <a:off x="9200515" y="1279525"/>
            <a:ext cx="824230" cy="762000"/>
          </a:xfrm>
          <a:prstGeom prst="rect">
            <a:avLst/>
          </a:prstGeom>
        </p:spPr>
      </p:pic>
      <p:pic>
        <p:nvPicPr>
          <p:cNvPr id="91" name="图片 90" descr="圆角矩形-3_0017_日立"/>
          <p:cNvPicPr>
            <a:picLocks noChangeAspect="1"/>
          </p:cNvPicPr>
          <p:nvPr>
            <p:custDataLst>
              <p:tags r:id="rId56"/>
            </p:custDataLst>
          </p:nvPr>
        </p:nvPicPr>
        <p:blipFill>
          <a:blip r:embed="rId57"/>
          <a:stretch>
            <a:fillRect/>
          </a:stretch>
        </p:blipFill>
        <p:spPr>
          <a:xfrm>
            <a:off x="10093325" y="4641215"/>
            <a:ext cx="972820" cy="572770"/>
          </a:xfrm>
          <a:prstGeom prst="rect">
            <a:avLst/>
          </a:prstGeom>
        </p:spPr>
      </p:pic>
      <p:pic>
        <p:nvPicPr>
          <p:cNvPr id="102" name="图片 101"/>
          <p:cNvPicPr/>
          <p:nvPr>
            <p:custDataLst>
              <p:tags r:id="rId58"/>
            </p:custDataLst>
          </p:nvPr>
        </p:nvPicPr>
        <p:blipFill>
          <a:blip r:embed="rId59"/>
          <a:srcRect t="16714" r="48538" b="1709"/>
          <a:stretch>
            <a:fillRect/>
          </a:stretch>
        </p:blipFill>
        <p:spPr>
          <a:xfrm>
            <a:off x="9255760" y="2604135"/>
            <a:ext cx="683895" cy="6673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3" name="图片 102" descr="圆角矩形-3_0000_Infineon"/>
          <p:cNvPicPr>
            <a:picLocks noChangeAspect="1"/>
          </p:cNvPicPr>
          <p:nvPr>
            <p:custDataLst>
              <p:tags r:id="rId60"/>
            </p:custDataLst>
          </p:nvPr>
        </p:nvPicPr>
        <p:blipFill>
          <a:blip r:embed="rId61"/>
          <a:stretch>
            <a:fillRect/>
          </a:stretch>
        </p:blipFill>
        <p:spPr>
          <a:xfrm>
            <a:off x="2106295" y="4028440"/>
            <a:ext cx="1009650" cy="433705"/>
          </a:xfrm>
          <a:prstGeom prst="rect">
            <a:avLst/>
          </a:prstGeom>
        </p:spPr>
      </p:pic>
      <p:pic>
        <p:nvPicPr>
          <p:cNvPr id="104" name="图片 103" descr="圆角矩形-3_0002_Linear"/>
          <p:cNvPicPr>
            <a:picLocks noChangeAspect="1"/>
          </p:cNvPicPr>
          <p:nvPr>
            <p:custDataLst>
              <p:tags r:id="rId62"/>
            </p:custDataLst>
          </p:nvPr>
        </p:nvPicPr>
        <p:blipFill>
          <a:blip r:embed="rId63"/>
          <a:stretch>
            <a:fillRect/>
          </a:stretch>
        </p:blipFill>
        <p:spPr>
          <a:xfrm>
            <a:off x="1125220" y="3315335"/>
            <a:ext cx="988695" cy="556895"/>
          </a:xfrm>
          <a:prstGeom prst="rect">
            <a:avLst/>
          </a:prstGeom>
        </p:spPr>
      </p:pic>
      <p:pic>
        <p:nvPicPr>
          <p:cNvPr id="105" name="图片 104" descr="圆角矩形-3_0003_microchip"/>
          <p:cNvPicPr>
            <a:picLocks noChangeAspect="1"/>
          </p:cNvPicPr>
          <p:nvPr>
            <p:custDataLst>
              <p:tags r:id="rId64"/>
            </p:custDataLst>
          </p:nvPr>
        </p:nvPicPr>
        <p:blipFill>
          <a:blip r:embed="rId65"/>
          <a:stretch>
            <a:fillRect/>
          </a:stretch>
        </p:blipFill>
        <p:spPr>
          <a:xfrm>
            <a:off x="3040380" y="3255645"/>
            <a:ext cx="1024255" cy="562610"/>
          </a:xfrm>
          <a:prstGeom prst="rect">
            <a:avLst/>
          </a:prstGeom>
        </p:spPr>
      </p:pic>
      <p:pic>
        <p:nvPicPr>
          <p:cNvPr id="3" name="图片 2"/>
          <p:cNvPicPr/>
          <p:nvPr>
            <p:custDataLst>
              <p:tags r:id="rId66"/>
            </p:custDataLst>
          </p:nvPr>
        </p:nvPicPr>
        <p:blipFill>
          <a:blip r:embed="rId67"/>
          <a:srcRect l="25064" t="17896" r="22816" b="16012"/>
          <a:stretch>
            <a:fillRect/>
          </a:stretch>
        </p:blipFill>
        <p:spPr>
          <a:xfrm>
            <a:off x="8271510" y="1862455"/>
            <a:ext cx="730885" cy="83248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74" name="图片 73" descr="圆角矩形-3_0009_图层-3"/>
          <p:cNvPicPr>
            <a:picLocks noChangeAspect="1"/>
          </p:cNvPicPr>
          <p:nvPr>
            <p:custDataLst>
              <p:tags r:id="rId68"/>
            </p:custDataLst>
          </p:nvPr>
        </p:nvPicPr>
        <p:blipFill>
          <a:blip r:embed="rId69"/>
          <a:stretch>
            <a:fillRect/>
          </a:stretch>
        </p:blipFill>
        <p:spPr>
          <a:xfrm>
            <a:off x="10085705" y="3350260"/>
            <a:ext cx="974725" cy="487680"/>
          </a:xfrm>
          <a:prstGeom prst="rect">
            <a:avLst/>
          </a:prstGeom>
        </p:spPr>
      </p:pic>
      <p:pic>
        <p:nvPicPr>
          <p:cNvPr id="4" name="图片 3" descr="src=http___www.jiaotongwang.cn_uploads_allimg_210305_1FGJD4-3.png&amp;refer=http___www.jiaotongwang_看图王.web 拷贝"/>
          <p:cNvPicPr>
            <a:picLocks noChangeAspect="1"/>
          </p:cNvPicPr>
          <p:nvPr>
            <p:custDataLst>
              <p:tags r:id="rId70"/>
            </p:custDataLst>
          </p:nvPr>
        </p:nvPicPr>
        <p:blipFill>
          <a:blip r:embed="rId71"/>
          <a:stretch>
            <a:fillRect/>
          </a:stretch>
        </p:blipFill>
        <p:spPr>
          <a:xfrm>
            <a:off x="9013825" y="4047490"/>
            <a:ext cx="1167765" cy="407035"/>
          </a:xfrm>
          <a:prstGeom prst="rect">
            <a:avLst/>
          </a:prstGeom>
        </p:spPr>
      </p:pic>
      <p:pic>
        <p:nvPicPr>
          <p:cNvPr id="22" name="图片 21" descr="ADI 拷贝"/>
          <p:cNvPicPr>
            <a:picLocks noChangeAspect="1"/>
          </p:cNvPicPr>
          <p:nvPr>
            <p:custDataLst>
              <p:tags r:id="rId72"/>
            </p:custDataLst>
          </p:nvPr>
        </p:nvPicPr>
        <p:blipFill>
          <a:blip r:embed="rId73"/>
          <a:stretch>
            <a:fillRect/>
          </a:stretch>
        </p:blipFill>
        <p:spPr>
          <a:xfrm>
            <a:off x="2073910" y="2640965"/>
            <a:ext cx="1102995" cy="693420"/>
          </a:xfrm>
          <a:prstGeom prst="rect">
            <a:avLst/>
          </a:prstGeom>
        </p:spPr>
      </p:pic>
      <p:pic>
        <p:nvPicPr>
          <p:cNvPr id="50" name="图片 49" descr="src=http___www.jobshaigui.com_data_upload_company_logo_1803_12_00ec53c4682d36f5c4359f4ae7bd7ba1.jpg&amp;refer=http___www.jobshaigui_看图王.web 拷贝"/>
          <p:cNvPicPr>
            <a:picLocks noChangeAspect="1"/>
          </p:cNvPicPr>
          <p:nvPr>
            <p:custDataLst>
              <p:tags r:id="rId74"/>
            </p:custDataLst>
          </p:nvPr>
        </p:nvPicPr>
        <p:blipFill>
          <a:blip r:embed="rId75"/>
          <a:stretch>
            <a:fillRect/>
          </a:stretch>
        </p:blipFill>
        <p:spPr>
          <a:xfrm>
            <a:off x="8080375" y="4759960"/>
            <a:ext cx="1108710" cy="266065"/>
          </a:xfrm>
          <a:prstGeom prst="rect">
            <a:avLst/>
          </a:prstGeom>
        </p:spPr>
      </p:pic>
      <p:pic>
        <p:nvPicPr>
          <p:cNvPr id="51" name="图片 50" descr="企业微信截图_16633319965098 拷贝"/>
          <p:cNvPicPr>
            <a:picLocks noChangeAspect="1"/>
          </p:cNvPicPr>
          <p:nvPr>
            <p:custDataLst>
              <p:tags r:id="rId76"/>
            </p:custDataLst>
          </p:nvPr>
        </p:nvPicPr>
        <p:blipFill>
          <a:blip r:embed="rId77"/>
          <a:stretch>
            <a:fillRect/>
          </a:stretch>
        </p:blipFill>
        <p:spPr>
          <a:xfrm>
            <a:off x="8043545" y="3035300"/>
            <a:ext cx="1184910" cy="1105535"/>
          </a:xfrm>
          <a:prstGeom prst="rect">
            <a:avLst/>
          </a:prstGeom>
        </p:spPr>
      </p:pic>
      <p:pic>
        <p:nvPicPr>
          <p:cNvPr id="52" name="图片 51" descr="123 (1) 拷贝"/>
          <p:cNvPicPr>
            <a:picLocks noChangeAspect="1"/>
          </p:cNvPicPr>
          <p:nvPr>
            <p:custDataLst>
              <p:tags r:id="rId78"/>
            </p:custDataLst>
          </p:nvPr>
        </p:nvPicPr>
        <p:blipFill>
          <a:blip r:embed="rId79"/>
          <a:stretch>
            <a:fillRect/>
          </a:stretch>
        </p:blipFill>
        <p:spPr>
          <a:xfrm>
            <a:off x="3898265" y="2585085"/>
            <a:ext cx="1213485" cy="741680"/>
          </a:xfrm>
          <a:prstGeom prst="rect">
            <a:avLst/>
          </a:prstGeom>
        </p:spPr>
      </p:pic>
      <p:pic>
        <p:nvPicPr>
          <p:cNvPr id="54" name="图片 53" descr="123 (2) 拷贝"/>
          <p:cNvPicPr>
            <a:picLocks noChangeAspect="1"/>
          </p:cNvPicPr>
          <p:nvPr>
            <p:custDataLst>
              <p:tags r:id="rId80"/>
            </p:custDataLst>
          </p:nvPr>
        </p:nvPicPr>
        <p:blipFill>
          <a:blip r:embed="rId81"/>
          <a:stretch>
            <a:fillRect/>
          </a:stretch>
        </p:blipFill>
        <p:spPr>
          <a:xfrm>
            <a:off x="2877820" y="2013585"/>
            <a:ext cx="1339850" cy="581025"/>
          </a:xfrm>
          <a:prstGeom prst="rect">
            <a:avLst/>
          </a:prstGeom>
        </p:spPr>
      </p:pic>
      <p:pic>
        <p:nvPicPr>
          <p:cNvPr id="55" name="图片 54"/>
          <p:cNvPicPr/>
          <p:nvPr>
            <p:custDataLst>
              <p:tags r:id="rId82"/>
            </p:custDataLst>
          </p:nvPr>
        </p:nvPicPr>
        <p:blipFill>
          <a:blip r:embed="rId83"/>
          <a:stretch>
            <a:fillRect/>
          </a:stretch>
        </p:blipFill>
        <p:spPr>
          <a:xfrm>
            <a:off x="139065" y="3999230"/>
            <a:ext cx="943610" cy="46291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57" name="图片 56" descr="123 (1) 拷贝"/>
          <p:cNvPicPr>
            <a:picLocks noChangeAspect="1"/>
          </p:cNvPicPr>
          <p:nvPr>
            <p:custDataLst>
              <p:tags r:id="rId84"/>
            </p:custDataLst>
          </p:nvPr>
        </p:nvPicPr>
        <p:blipFill>
          <a:blip r:embed="rId85"/>
          <a:stretch>
            <a:fillRect/>
          </a:stretch>
        </p:blipFill>
        <p:spPr>
          <a:xfrm>
            <a:off x="1019175" y="1988185"/>
            <a:ext cx="1199515" cy="520065"/>
          </a:xfrm>
          <a:prstGeom prst="rect">
            <a:avLst/>
          </a:prstGeom>
        </p:spPr>
      </p:pic>
      <p:pic>
        <p:nvPicPr>
          <p:cNvPr id="21" name="图片 20"/>
          <p:cNvPicPr/>
          <p:nvPr>
            <p:custDataLst>
              <p:tags r:id="rId86"/>
            </p:custDataLst>
          </p:nvPr>
        </p:nvPicPr>
        <p:blipFill>
          <a:blip r:embed="rId87"/>
          <a:srcRect l="10114" r="13226"/>
          <a:stretch>
            <a:fillRect/>
          </a:stretch>
        </p:blipFill>
        <p:spPr>
          <a:xfrm>
            <a:off x="11127105" y="2579370"/>
            <a:ext cx="813435" cy="65786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0" name="图片 29"/>
          <p:cNvPicPr/>
          <p:nvPr>
            <p:custDataLst>
              <p:tags r:id="rId88"/>
            </p:custDataLst>
          </p:nvPr>
        </p:nvPicPr>
        <p:blipFill>
          <a:blip r:embed="rId89"/>
          <a:srcRect l="5490" t="30956" r="2999" b="36899"/>
          <a:stretch>
            <a:fillRect/>
          </a:stretch>
        </p:blipFill>
        <p:spPr>
          <a:xfrm>
            <a:off x="4013200" y="4092575"/>
            <a:ext cx="1026795" cy="36068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00" name="图片 99"/>
          <p:cNvPicPr/>
          <p:nvPr>
            <p:custDataLst>
              <p:tags r:id="rId90"/>
            </p:custDataLst>
          </p:nvPr>
        </p:nvPicPr>
        <p:blipFill>
          <a:blip r:embed="rId91"/>
          <a:srcRect l="2930" t="4237" r="2930"/>
          <a:stretch>
            <a:fillRect/>
          </a:stretch>
        </p:blipFill>
        <p:spPr>
          <a:xfrm>
            <a:off x="187960" y="2571115"/>
            <a:ext cx="918210" cy="645795"/>
          </a:xfrm>
          <a:prstGeom prst="roundRect">
            <a:avLst/>
          </a:prstGeom>
          <a:noFill/>
          <a:ln w="9525">
            <a:noFill/>
          </a:ln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92"/>
          <a:stretch>
            <a:fillRect/>
          </a:stretch>
        </p:blipFill>
        <p:spPr>
          <a:xfrm>
            <a:off x="9123680" y="5292090"/>
            <a:ext cx="922655" cy="488950"/>
          </a:xfrm>
          <a:prstGeom prst="rect">
            <a:avLst/>
          </a:prstGeom>
        </p:spPr>
      </p:pic>
    </p:spTree>
    <p:custDataLst>
      <p:tags r:id="rId93"/>
    </p:custData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26720" y="182245"/>
            <a:ext cx="3186430" cy="39878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49464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ART 02 - Business Areas</a:t>
            </a:r>
            <a:endParaRPr lang="en-US" altLang="zh-CN" sz="2000" b="1" dirty="0">
              <a:solidFill>
                <a:srgbClr val="494645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pic>
        <p:nvPicPr>
          <p:cNvPr id="4" name="图片 3" hidden="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04620" y="-2442210"/>
            <a:ext cx="7858125" cy="5229225"/>
          </a:xfrm>
          <a:prstGeom prst="rect">
            <a:avLst/>
          </a:prstGeom>
        </p:spPr>
      </p:pic>
      <p:sp>
        <p:nvSpPr>
          <p:cNvPr id="39" name="文本框 38"/>
          <p:cNvSpPr txBox="1"/>
          <p:nvPr/>
        </p:nvSpPr>
        <p:spPr>
          <a:xfrm>
            <a:off x="2380615" y="1278890"/>
            <a:ext cx="7711652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2000" b="1" spc="2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Provide one-stop OEM/EMS services</a:t>
            </a:r>
            <a:endParaRPr lang="en-US" altLang="zh-CN" sz="2000" b="1" spc="200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cs typeface="Arial" panose="020B0604020202020204" pitchFamily="34" charset="0"/>
            </a:endParaRPr>
          </a:p>
        </p:txBody>
      </p:sp>
      <p:sp>
        <p:nvSpPr>
          <p:cNvPr id="40" name="文本框 39"/>
          <p:cNvSpPr txBox="1"/>
          <p:nvPr/>
        </p:nvSpPr>
        <p:spPr>
          <a:xfrm>
            <a:off x="5270184" y="687070"/>
            <a:ext cx="1651000" cy="4603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zh-CN" sz="2400" b="1" spc="100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cs typeface="Arial" panose="020B0604020202020204" pitchFamily="34" charset="0"/>
              </a:rPr>
              <a:t>Kingford </a:t>
            </a:r>
            <a:endParaRPr lang="en-US" altLang="zh-CN" sz="2400" b="1" spc="100" dirty="0">
              <a:solidFill>
                <a:schemeClr val="tx1">
                  <a:lumMod val="75000"/>
                  <a:lumOff val="25000"/>
                </a:schemeClr>
              </a:solidFill>
              <a:uFillTx/>
              <a:latin typeface="+mj-lt"/>
              <a:cs typeface="Arial" panose="020B0604020202020204" pitchFamily="34" charset="0"/>
            </a:endParaRPr>
          </a:p>
        </p:txBody>
      </p:sp>
      <p:grpSp>
        <p:nvGrpSpPr>
          <p:cNvPr id="52" name="组合 51"/>
          <p:cNvGrpSpPr/>
          <p:nvPr/>
        </p:nvGrpSpPr>
        <p:grpSpPr>
          <a:xfrm>
            <a:off x="2272665" y="962025"/>
            <a:ext cx="2165350" cy="708025"/>
            <a:chOff x="3579" y="2775"/>
            <a:chExt cx="3410" cy="1115"/>
          </a:xfrm>
        </p:grpSpPr>
        <p:cxnSp>
          <p:nvCxnSpPr>
            <p:cNvPr id="41" name="直接连接符 40"/>
            <p:cNvCxnSpPr/>
            <p:nvPr/>
          </p:nvCxnSpPr>
          <p:spPr>
            <a:xfrm flipH="1">
              <a:off x="3901" y="2854"/>
              <a:ext cx="2918" cy="0"/>
            </a:xfrm>
            <a:prstGeom prst="line">
              <a:avLst/>
            </a:prstGeom>
            <a:ln w="254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直接连接符 41"/>
            <p:cNvCxnSpPr/>
            <p:nvPr/>
          </p:nvCxnSpPr>
          <p:spPr>
            <a:xfrm>
              <a:off x="3658" y="3143"/>
              <a:ext cx="0" cy="567"/>
            </a:xfrm>
            <a:prstGeom prst="line">
              <a:avLst/>
            </a:prstGeom>
            <a:ln w="254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3" name="椭圆 42"/>
            <p:cNvSpPr/>
            <p:nvPr/>
          </p:nvSpPr>
          <p:spPr>
            <a:xfrm>
              <a:off x="3579" y="3720"/>
              <a:ext cx="170" cy="170"/>
            </a:xfrm>
            <a:prstGeom prst="ellipse">
              <a:avLst/>
            </a:prstGeom>
            <a:noFill/>
            <a:ln w="254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4" name="椭圆 43"/>
            <p:cNvSpPr/>
            <p:nvPr/>
          </p:nvSpPr>
          <p:spPr>
            <a:xfrm>
              <a:off x="6819" y="2775"/>
              <a:ext cx="170" cy="17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46" name="直接连接符 45"/>
            <p:cNvCxnSpPr/>
            <p:nvPr/>
          </p:nvCxnSpPr>
          <p:spPr>
            <a:xfrm flipV="1">
              <a:off x="3643" y="2839"/>
              <a:ext cx="288" cy="318"/>
            </a:xfrm>
            <a:prstGeom prst="line">
              <a:avLst/>
            </a:prstGeom>
            <a:ln w="254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54" name="组合 53"/>
          <p:cNvGrpSpPr/>
          <p:nvPr/>
        </p:nvGrpSpPr>
        <p:grpSpPr>
          <a:xfrm flipH="1">
            <a:off x="7880985" y="962025"/>
            <a:ext cx="2165350" cy="708025"/>
            <a:chOff x="3579" y="2775"/>
            <a:chExt cx="3410" cy="1115"/>
          </a:xfrm>
        </p:grpSpPr>
        <p:cxnSp>
          <p:nvCxnSpPr>
            <p:cNvPr id="55" name="直接连接符 54"/>
            <p:cNvCxnSpPr/>
            <p:nvPr/>
          </p:nvCxnSpPr>
          <p:spPr>
            <a:xfrm flipH="1">
              <a:off x="3901" y="2854"/>
              <a:ext cx="2918" cy="0"/>
            </a:xfrm>
            <a:prstGeom prst="line">
              <a:avLst/>
            </a:prstGeom>
            <a:ln w="254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6" name="直接连接符 55"/>
            <p:cNvCxnSpPr/>
            <p:nvPr/>
          </p:nvCxnSpPr>
          <p:spPr>
            <a:xfrm>
              <a:off x="3658" y="3143"/>
              <a:ext cx="0" cy="567"/>
            </a:xfrm>
            <a:prstGeom prst="line">
              <a:avLst/>
            </a:prstGeom>
            <a:ln w="254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57" name="椭圆 56"/>
            <p:cNvSpPr/>
            <p:nvPr/>
          </p:nvSpPr>
          <p:spPr>
            <a:xfrm>
              <a:off x="3579" y="3720"/>
              <a:ext cx="170" cy="170"/>
            </a:xfrm>
            <a:prstGeom prst="ellipse">
              <a:avLst/>
            </a:prstGeom>
            <a:noFill/>
            <a:ln w="25400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58" name="椭圆 57"/>
            <p:cNvSpPr/>
            <p:nvPr/>
          </p:nvSpPr>
          <p:spPr>
            <a:xfrm>
              <a:off x="6819" y="2775"/>
              <a:ext cx="170" cy="170"/>
            </a:xfrm>
            <a:prstGeom prst="ellipse">
              <a:avLst/>
            </a:prstGeom>
            <a:solidFill>
              <a:schemeClr val="accent1">
                <a:lumMod val="50000"/>
              </a:schemeClr>
            </a:solidFill>
            <a:ln w="2540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cxnSp>
          <p:nvCxnSpPr>
            <p:cNvPr id="59" name="直接连接符 58"/>
            <p:cNvCxnSpPr/>
            <p:nvPr/>
          </p:nvCxnSpPr>
          <p:spPr>
            <a:xfrm flipV="1">
              <a:off x="3643" y="2839"/>
              <a:ext cx="288" cy="318"/>
            </a:xfrm>
            <a:prstGeom prst="line">
              <a:avLst/>
            </a:prstGeom>
            <a:ln w="254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" name="图片 5" descr="DSC03518"/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3"/>
          <a:srcRect t="3661"/>
          <a:stretch>
            <a:fillRect/>
          </a:stretch>
        </p:blipFill>
        <p:spPr>
          <a:xfrm>
            <a:off x="4477385" y="1948815"/>
            <a:ext cx="3121660" cy="2005330"/>
          </a:xfrm>
          <a:prstGeom prst="round2DiagRect">
            <a:avLst/>
          </a:prstGeom>
          <a:ln w="12700">
            <a:solidFill>
              <a:srgbClr val="003E89"/>
            </a:solidFill>
          </a:ln>
        </p:spPr>
      </p:pic>
      <p:pic>
        <p:nvPicPr>
          <p:cNvPr id="7" name="图片 6" descr="DSC03576"/>
          <p:cNvPicPr>
            <a:picLocks noChangeAspect="1"/>
          </p:cNvPicPr>
          <p:nvPr/>
        </p:nvPicPr>
        <p:blipFill>
          <a:blip r:embed="rId4"/>
          <a:srcRect l="3385" b="9099"/>
          <a:stretch>
            <a:fillRect/>
          </a:stretch>
        </p:blipFill>
        <p:spPr>
          <a:xfrm>
            <a:off x="396875" y="4457700"/>
            <a:ext cx="3154045" cy="1979295"/>
          </a:xfrm>
          <a:prstGeom prst="round2DiagRect">
            <a:avLst/>
          </a:prstGeom>
          <a:ln w="12700">
            <a:solidFill>
              <a:srgbClr val="003E89"/>
            </a:solidFill>
          </a:ln>
        </p:spPr>
      </p:pic>
      <p:pic>
        <p:nvPicPr>
          <p:cNvPr id="12" name="图片 11" descr="DSC03559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rcRect t="3720"/>
          <a:stretch>
            <a:fillRect/>
          </a:stretch>
        </p:blipFill>
        <p:spPr>
          <a:xfrm>
            <a:off x="8547735" y="1948815"/>
            <a:ext cx="3122295" cy="2005330"/>
          </a:xfrm>
          <a:prstGeom prst="round2DiagRect">
            <a:avLst/>
          </a:prstGeom>
          <a:ln w="12700">
            <a:solidFill>
              <a:srgbClr val="003E89"/>
            </a:solidFill>
          </a:ln>
        </p:spPr>
      </p:pic>
      <p:pic>
        <p:nvPicPr>
          <p:cNvPr id="13" name="图片 12" descr="advanced-rigid-flex-circuit-board"/>
          <p:cNvPicPr>
            <a:picLocks noChangeAspect="1"/>
          </p:cNvPicPr>
          <p:nvPr/>
        </p:nvPicPr>
        <p:blipFill>
          <a:blip r:embed="rId7"/>
          <a:srcRect l="4226" t="4442"/>
          <a:stretch>
            <a:fillRect/>
          </a:stretch>
        </p:blipFill>
        <p:spPr>
          <a:xfrm>
            <a:off x="396875" y="1986915"/>
            <a:ext cx="3137535" cy="1967230"/>
          </a:xfrm>
          <a:prstGeom prst="round2DiagRect">
            <a:avLst/>
          </a:prstGeom>
          <a:ln w="12700">
            <a:solidFill>
              <a:srgbClr val="003E89"/>
            </a:solidFill>
          </a:ln>
        </p:spPr>
      </p:pic>
      <p:pic>
        <p:nvPicPr>
          <p:cNvPr id="15" name="图片 14" descr="20170624121728742"/>
          <p:cNvPicPr>
            <a:picLocks noChangeAspect="1"/>
          </p:cNvPicPr>
          <p:nvPr/>
        </p:nvPicPr>
        <p:blipFill>
          <a:blip r:embed="rId8"/>
          <a:srcRect l="1159" t="7218"/>
          <a:stretch>
            <a:fillRect/>
          </a:stretch>
        </p:blipFill>
        <p:spPr>
          <a:xfrm>
            <a:off x="4504690" y="4413885"/>
            <a:ext cx="3141980" cy="1967230"/>
          </a:xfrm>
          <a:prstGeom prst="round2DiagRect">
            <a:avLst/>
          </a:prstGeom>
          <a:ln w="12700">
            <a:solidFill>
              <a:srgbClr val="003E89"/>
            </a:solidFill>
          </a:ln>
        </p:spPr>
      </p:pic>
      <p:pic>
        <p:nvPicPr>
          <p:cNvPr id="17" name="图片 16" descr="DSC03608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rcRect t="5401"/>
          <a:stretch>
            <a:fillRect/>
          </a:stretch>
        </p:blipFill>
        <p:spPr>
          <a:xfrm>
            <a:off x="8545830" y="4413250"/>
            <a:ext cx="3119755" cy="1967230"/>
          </a:xfrm>
          <a:prstGeom prst="round2DiagRect">
            <a:avLst/>
          </a:prstGeom>
          <a:ln w="12700">
            <a:solidFill>
              <a:srgbClr val="003E89"/>
            </a:solidFill>
          </a:ln>
        </p:spPr>
      </p:pic>
      <p:sp>
        <p:nvSpPr>
          <p:cNvPr id="49" name="文本框 48"/>
          <p:cNvSpPr txBox="1"/>
          <p:nvPr/>
        </p:nvSpPr>
        <p:spPr>
          <a:xfrm>
            <a:off x="422275" y="3642995"/>
            <a:ext cx="2723515" cy="306705"/>
          </a:xfrm>
          <a:prstGeom prst="rect">
            <a:avLst/>
          </a:prstGeom>
          <a:solidFill>
            <a:schemeClr val="tx2">
              <a:lumMod val="90000"/>
              <a:lumOff val="10000"/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1400" b="1">
                <a:solidFill>
                  <a:schemeClr val="bg1"/>
                </a:solidFill>
                <a:latin typeface="Arial Bold" panose="020B0604020202020204" charset="0"/>
                <a:cs typeface="Arial Bold" panose="020B0604020202020204" charset="0"/>
              </a:rPr>
              <a:t>&gt;&gt;PCB Layout and fabrication</a:t>
            </a:r>
            <a:endParaRPr lang="en-US" altLang="zh-CN" sz="1400" b="1">
              <a:solidFill>
                <a:schemeClr val="bg1"/>
              </a:solidFill>
              <a:latin typeface="Arial Bold" panose="020B0604020202020204" charset="0"/>
              <a:cs typeface="Arial Bold" panose="020B0604020202020204" charset="0"/>
            </a:endParaRPr>
          </a:p>
        </p:txBody>
      </p:sp>
      <p:sp>
        <p:nvSpPr>
          <p:cNvPr id="65" name="文本框 64"/>
          <p:cNvSpPr txBox="1"/>
          <p:nvPr/>
        </p:nvSpPr>
        <p:spPr>
          <a:xfrm>
            <a:off x="4477385" y="3642995"/>
            <a:ext cx="2298065" cy="306705"/>
          </a:xfrm>
          <a:prstGeom prst="rect">
            <a:avLst/>
          </a:prstGeom>
          <a:solidFill>
            <a:schemeClr val="tx2">
              <a:lumMod val="90000"/>
              <a:lumOff val="10000"/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altLang="zh-CN" sz="1400" b="1">
                <a:solidFill>
                  <a:schemeClr val="bg1"/>
                </a:solidFill>
                <a:latin typeface="Arial Bold" panose="020B0604020202020204" charset="0"/>
                <a:cs typeface="Arial Bold" panose="020B0604020202020204" charset="0"/>
              </a:rPr>
              <a:t>&gt;&gt;</a:t>
            </a:r>
            <a:r>
              <a:rPr lang="en-US" sz="1400" b="1">
                <a:solidFill>
                  <a:schemeClr val="bg1"/>
                </a:solidFill>
                <a:latin typeface="Arial Bold" panose="020B0604020202020204" charset="0"/>
                <a:cs typeface="Arial Bold" panose="020B0604020202020204" charset="0"/>
              </a:rPr>
              <a:t>Components Sourcing</a:t>
            </a:r>
            <a:endParaRPr lang="en-US" altLang="zh-CN" sz="1400" b="1">
              <a:solidFill>
                <a:schemeClr val="bg1"/>
              </a:solidFill>
              <a:latin typeface="Arial Bold" panose="020B0604020202020204" charset="0"/>
              <a:ea typeface="微软雅黑" panose="020B0503020204020204" pitchFamily="34" charset="-122"/>
              <a:cs typeface="Arial Bold" panose="020B0604020202020204" charset="0"/>
              <a:sym typeface="+mn-ea"/>
            </a:endParaRPr>
          </a:p>
        </p:txBody>
      </p:sp>
      <p:sp>
        <p:nvSpPr>
          <p:cNvPr id="67" name="文本框 66"/>
          <p:cNvSpPr txBox="1"/>
          <p:nvPr/>
        </p:nvSpPr>
        <p:spPr>
          <a:xfrm>
            <a:off x="8547100" y="3642995"/>
            <a:ext cx="1755775" cy="306705"/>
          </a:xfrm>
          <a:prstGeom prst="rect">
            <a:avLst/>
          </a:prstGeom>
          <a:solidFill>
            <a:schemeClr val="tx2">
              <a:lumMod val="90000"/>
              <a:lumOff val="10000"/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altLang="zh-CN" sz="1400" b="1">
                <a:solidFill>
                  <a:schemeClr val="bg1"/>
                </a:solidFill>
                <a:latin typeface="Arial Bold" panose="020B0604020202020204" charset="0"/>
                <a:cs typeface="Arial Bold" panose="020B0604020202020204" charset="0"/>
              </a:rPr>
              <a:t>&gt;&gt;</a:t>
            </a:r>
            <a:r>
              <a:rPr lang="en-US" sz="1400" b="1">
                <a:solidFill>
                  <a:schemeClr val="bg1"/>
                </a:solidFill>
                <a:latin typeface="Arial Bold" panose="020B0604020202020204" charset="0"/>
                <a:cs typeface="Arial Bold" panose="020B0604020202020204" charset="0"/>
              </a:rPr>
              <a:t>PCBA assembly</a:t>
            </a:r>
            <a:endParaRPr lang="en-US" altLang="zh-CN" sz="1400" b="1">
              <a:solidFill>
                <a:schemeClr val="bg1"/>
              </a:solidFill>
              <a:latin typeface="Arial Bold" panose="020B0604020202020204" charset="0"/>
              <a:ea typeface="微软雅黑" panose="020B0503020204020204" pitchFamily="34" charset="-122"/>
              <a:cs typeface="Arial Bold" panose="020B0604020202020204" charset="0"/>
              <a:sym typeface="+mn-ea"/>
            </a:endParaRPr>
          </a:p>
        </p:txBody>
      </p:sp>
      <p:sp>
        <p:nvSpPr>
          <p:cNvPr id="71" name="文本框 70"/>
          <p:cNvSpPr txBox="1"/>
          <p:nvPr/>
        </p:nvSpPr>
        <p:spPr>
          <a:xfrm>
            <a:off x="422275" y="6127115"/>
            <a:ext cx="1944370" cy="306705"/>
          </a:xfrm>
          <a:prstGeom prst="rect">
            <a:avLst/>
          </a:prstGeom>
          <a:solidFill>
            <a:schemeClr val="tx2">
              <a:lumMod val="90000"/>
              <a:lumOff val="10000"/>
              <a:alpha val="50000"/>
            </a:schemeClr>
          </a:solidFill>
        </p:spPr>
        <p:txBody>
          <a:bodyPr wrap="none" rtlCol="0">
            <a:spAutoFit/>
          </a:bodyPr>
          <a:lstStyle/>
          <a:p>
            <a:pPr algn="l"/>
            <a:r>
              <a:rPr lang="en-US" altLang="zh-CN" sz="1400" b="1">
                <a:solidFill>
                  <a:schemeClr val="bg1"/>
                </a:solidFill>
                <a:latin typeface="Arial Bold" panose="020B0604020202020204" charset="0"/>
                <a:cs typeface="Arial Bold" panose="020B0604020202020204" charset="0"/>
                <a:sym typeface="+mn-ea"/>
              </a:rPr>
              <a:t>&gt;&gt;Turnkey assembly</a:t>
            </a:r>
            <a:endParaRPr lang="en-US" altLang="zh-CN" sz="1400" b="1">
              <a:solidFill>
                <a:schemeClr val="bg1"/>
              </a:solidFill>
              <a:latin typeface="Arial Bold" panose="020B0604020202020204" charset="0"/>
              <a:cs typeface="Arial Bold" panose="020B0604020202020204" charset="0"/>
              <a:sym typeface="+mn-ea"/>
            </a:endParaRPr>
          </a:p>
        </p:txBody>
      </p:sp>
      <p:sp>
        <p:nvSpPr>
          <p:cNvPr id="72" name="燕尾形箭头 71"/>
          <p:cNvSpPr/>
          <p:nvPr/>
        </p:nvSpPr>
        <p:spPr>
          <a:xfrm>
            <a:off x="3645535" y="2700973"/>
            <a:ext cx="733425" cy="547370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79" name="燕尾形箭头 78"/>
          <p:cNvSpPr/>
          <p:nvPr/>
        </p:nvSpPr>
        <p:spPr>
          <a:xfrm>
            <a:off x="7722870" y="2700973"/>
            <a:ext cx="733425" cy="547370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0" name="燕尾形箭头 79"/>
          <p:cNvSpPr/>
          <p:nvPr/>
        </p:nvSpPr>
        <p:spPr>
          <a:xfrm flipH="1">
            <a:off x="3645535" y="5177473"/>
            <a:ext cx="733425" cy="547370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1" name="燕尾形箭头 80"/>
          <p:cNvSpPr/>
          <p:nvPr/>
        </p:nvSpPr>
        <p:spPr>
          <a:xfrm flipH="1">
            <a:off x="7727315" y="5177473"/>
            <a:ext cx="733425" cy="547370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83" name="燕尾形箭头 82"/>
          <p:cNvSpPr/>
          <p:nvPr/>
        </p:nvSpPr>
        <p:spPr>
          <a:xfrm rot="16200000" flipH="1">
            <a:off x="9821228" y="3926840"/>
            <a:ext cx="579755" cy="547370"/>
          </a:xfrm>
          <a:prstGeom prst="notchedRightArrow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508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1" name="组合 10"/>
          <p:cNvGrpSpPr/>
          <p:nvPr/>
        </p:nvGrpSpPr>
        <p:grpSpPr>
          <a:xfrm>
            <a:off x="3273425" y="1938655"/>
            <a:ext cx="288290" cy="288290"/>
            <a:chOff x="5155" y="3365"/>
            <a:chExt cx="454" cy="454"/>
          </a:xfrm>
        </p:grpSpPr>
        <p:cxnSp>
          <p:nvCxnSpPr>
            <p:cNvPr id="9" name="直接连接符 8"/>
            <p:cNvCxnSpPr/>
            <p:nvPr/>
          </p:nvCxnSpPr>
          <p:spPr>
            <a:xfrm flipH="1">
              <a:off x="5155" y="3425"/>
              <a:ext cx="454" cy="0"/>
            </a:xfrm>
            <a:prstGeom prst="line">
              <a:avLst/>
            </a:prstGeom>
            <a:ln w="762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直接连接符 9"/>
            <p:cNvCxnSpPr/>
            <p:nvPr/>
          </p:nvCxnSpPr>
          <p:spPr>
            <a:xfrm rot="16200000" flipH="1">
              <a:off x="5356" y="3592"/>
              <a:ext cx="454" cy="0"/>
            </a:xfrm>
            <a:prstGeom prst="line">
              <a:avLst/>
            </a:prstGeom>
            <a:ln w="762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组合 21"/>
          <p:cNvGrpSpPr/>
          <p:nvPr/>
        </p:nvGrpSpPr>
        <p:grpSpPr>
          <a:xfrm>
            <a:off x="7331075" y="1898650"/>
            <a:ext cx="288290" cy="288290"/>
            <a:chOff x="5155" y="3365"/>
            <a:chExt cx="454" cy="454"/>
          </a:xfrm>
        </p:grpSpPr>
        <p:cxnSp>
          <p:nvCxnSpPr>
            <p:cNvPr id="24" name="直接连接符 23"/>
            <p:cNvCxnSpPr/>
            <p:nvPr/>
          </p:nvCxnSpPr>
          <p:spPr>
            <a:xfrm flipH="1">
              <a:off x="5155" y="3425"/>
              <a:ext cx="454" cy="0"/>
            </a:xfrm>
            <a:prstGeom prst="line">
              <a:avLst/>
            </a:prstGeom>
            <a:ln w="762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" name="直接连接符 35"/>
            <p:cNvCxnSpPr/>
            <p:nvPr/>
          </p:nvCxnSpPr>
          <p:spPr>
            <a:xfrm rot="16200000" flipH="1">
              <a:off x="5356" y="3592"/>
              <a:ext cx="454" cy="0"/>
            </a:xfrm>
            <a:prstGeom prst="line">
              <a:avLst/>
            </a:prstGeom>
            <a:ln w="762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7" name="组合 36"/>
          <p:cNvGrpSpPr/>
          <p:nvPr/>
        </p:nvGrpSpPr>
        <p:grpSpPr>
          <a:xfrm>
            <a:off x="11398250" y="1905635"/>
            <a:ext cx="288290" cy="288290"/>
            <a:chOff x="5155" y="3365"/>
            <a:chExt cx="454" cy="454"/>
          </a:xfrm>
        </p:grpSpPr>
        <p:cxnSp>
          <p:nvCxnSpPr>
            <p:cNvPr id="45" name="直接连接符 44"/>
            <p:cNvCxnSpPr/>
            <p:nvPr/>
          </p:nvCxnSpPr>
          <p:spPr>
            <a:xfrm flipH="1">
              <a:off x="5155" y="3425"/>
              <a:ext cx="454" cy="0"/>
            </a:xfrm>
            <a:prstGeom prst="line">
              <a:avLst/>
            </a:prstGeom>
            <a:ln w="762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直接连接符 47"/>
            <p:cNvCxnSpPr/>
            <p:nvPr/>
          </p:nvCxnSpPr>
          <p:spPr>
            <a:xfrm rot="16200000" flipH="1">
              <a:off x="5356" y="3592"/>
              <a:ext cx="454" cy="0"/>
            </a:xfrm>
            <a:prstGeom prst="line">
              <a:avLst/>
            </a:prstGeom>
            <a:ln w="762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82" name="组合 81"/>
          <p:cNvGrpSpPr/>
          <p:nvPr/>
        </p:nvGrpSpPr>
        <p:grpSpPr>
          <a:xfrm>
            <a:off x="3273425" y="4410075"/>
            <a:ext cx="288290" cy="288290"/>
            <a:chOff x="5155" y="3365"/>
            <a:chExt cx="454" cy="454"/>
          </a:xfrm>
        </p:grpSpPr>
        <p:cxnSp>
          <p:nvCxnSpPr>
            <p:cNvPr id="84" name="直接连接符 83"/>
            <p:cNvCxnSpPr/>
            <p:nvPr/>
          </p:nvCxnSpPr>
          <p:spPr>
            <a:xfrm flipH="1">
              <a:off x="5155" y="3425"/>
              <a:ext cx="454" cy="0"/>
            </a:xfrm>
            <a:prstGeom prst="line">
              <a:avLst/>
            </a:prstGeom>
            <a:ln w="762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5" name="直接连接符 84"/>
            <p:cNvCxnSpPr/>
            <p:nvPr/>
          </p:nvCxnSpPr>
          <p:spPr>
            <a:xfrm rot="16200000" flipH="1">
              <a:off x="5356" y="3592"/>
              <a:ext cx="454" cy="0"/>
            </a:xfrm>
            <a:prstGeom prst="line">
              <a:avLst/>
            </a:prstGeom>
            <a:ln w="762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2" name="组合 91"/>
          <p:cNvGrpSpPr/>
          <p:nvPr/>
        </p:nvGrpSpPr>
        <p:grpSpPr>
          <a:xfrm flipH="1" flipV="1">
            <a:off x="407670" y="3705860"/>
            <a:ext cx="288290" cy="288290"/>
            <a:chOff x="5155" y="3365"/>
            <a:chExt cx="454" cy="454"/>
          </a:xfrm>
        </p:grpSpPr>
        <p:cxnSp>
          <p:nvCxnSpPr>
            <p:cNvPr id="93" name="直接连接符 92"/>
            <p:cNvCxnSpPr/>
            <p:nvPr/>
          </p:nvCxnSpPr>
          <p:spPr>
            <a:xfrm flipH="1">
              <a:off x="5155" y="3425"/>
              <a:ext cx="454" cy="0"/>
            </a:xfrm>
            <a:prstGeom prst="line">
              <a:avLst/>
            </a:prstGeom>
            <a:ln w="762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4" name="直接连接符 93"/>
            <p:cNvCxnSpPr/>
            <p:nvPr/>
          </p:nvCxnSpPr>
          <p:spPr>
            <a:xfrm rot="16200000" flipH="1">
              <a:off x="5356" y="3592"/>
              <a:ext cx="454" cy="0"/>
            </a:xfrm>
            <a:prstGeom prst="line">
              <a:avLst/>
            </a:prstGeom>
            <a:ln w="762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5" name="组合 94"/>
          <p:cNvGrpSpPr/>
          <p:nvPr/>
        </p:nvGrpSpPr>
        <p:grpSpPr>
          <a:xfrm flipH="1" flipV="1">
            <a:off x="4465320" y="3705860"/>
            <a:ext cx="288290" cy="288290"/>
            <a:chOff x="5155" y="3365"/>
            <a:chExt cx="454" cy="454"/>
          </a:xfrm>
        </p:grpSpPr>
        <p:cxnSp>
          <p:nvCxnSpPr>
            <p:cNvPr id="96" name="直接连接符 95"/>
            <p:cNvCxnSpPr/>
            <p:nvPr/>
          </p:nvCxnSpPr>
          <p:spPr>
            <a:xfrm flipH="1">
              <a:off x="5155" y="3425"/>
              <a:ext cx="454" cy="0"/>
            </a:xfrm>
            <a:prstGeom prst="line">
              <a:avLst/>
            </a:prstGeom>
            <a:ln w="762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7" name="直接连接符 96"/>
            <p:cNvCxnSpPr/>
            <p:nvPr/>
          </p:nvCxnSpPr>
          <p:spPr>
            <a:xfrm rot="16200000" flipH="1">
              <a:off x="5356" y="3592"/>
              <a:ext cx="454" cy="0"/>
            </a:xfrm>
            <a:prstGeom prst="line">
              <a:avLst/>
            </a:prstGeom>
            <a:ln w="762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8" name="组合 97"/>
          <p:cNvGrpSpPr/>
          <p:nvPr/>
        </p:nvGrpSpPr>
        <p:grpSpPr>
          <a:xfrm flipH="1" flipV="1">
            <a:off x="8532495" y="3705860"/>
            <a:ext cx="288290" cy="288290"/>
            <a:chOff x="5155" y="3365"/>
            <a:chExt cx="454" cy="454"/>
          </a:xfrm>
        </p:grpSpPr>
        <p:cxnSp>
          <p:nvCxnSpPr>
            <p:cNvPr id="99" name="直接连接符 98"/>
            <p:cNvCxnSpPr/>
            <p:nvPr/>
          </p:nvCxnSpPr>
          <p:spPr>
            <a:xfrm flipH="1">
              <a:off x="5155" y="3425"/>
              <a:ext cx="454" cy="0"/>
            </a:xfrm>
            <a:prstGeom prst="line">
              <a:avLst/>
            </a:prstGeom>
            <a:ln w="762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0" name="直接连接符 99"/>
            <p:cNvCxnSpPr/>
            <p:nvPr/>
          </p:nvCxnSpPr>
          <p:spPr>
            <a:xfrm rot="16200000" flipH="1">
              <a:off x="5356" y="3592"/>
              <a:ext cx="454" cy="0"/>
            </a:xfrm>
            <a:prstGeom prst="line">
              <a:avLst/>
            </a:prstGeom>
            <a:ln w="762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1" name="组合 100"/>
          <p:cNvGrpSpPr/>
          <p:nvPr/>
        </p:nvGrpSpPr>
        <p:grpSpPr>
          <a:xfrm flipH="1" flipV="1">
            <a:off x="391160" y="6177280"/>
            <a:ext cx="304800" cy="288290"/>
            <a:chOff x="5155" y="3365"/>
            <a:chExt cx="480" cy="454"/>
          </a:xfrm>
        </p:grpSpPr>
        <p:cxnSp>
          <p:nvCxnSpPr>
            <p:cNvPr id="102" name="直接连接符 101"/>
            <p:cNvCxnSpPr/>
            <p:nvPr/>
          </p:nvCxnSpPr>
          <p:spPr>
            <a:xfrm flipH="1">
              <a:off x="5155" y="3425"/>
              <a:ext cx="454" cy="0"/>
            </a:xfrm>
            <a:prstGeom prst="line">
              <a:avLst/>
            </a:prstGeom>
            <a:ln w="762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3" name="直接连接符 102"/>
            <p:cNvCxnSpPr/>
            <p:nvPr/>
          </p:nvCxnSpPr>
          <p:spPr>
            <a:xfrm rot="16200000" flipH="1">
              <a:off x="5408" y="3592"/>
              <a:ext cx="454" cy="0"/>
            </a:xfrm>
            <a:prstGeom prst="line">
              <a:avLst/>
            </a:prstGeom>
            <a:ln w="762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9" name="文本框 68"/>
          <p:cNvSpPr txBox="1"/>
          <p:nvPr/>
        </p:nvSpPr>
        <p:spPr>
          <a:xfrm>
            <a:off x="8566150" y="6090920"/>
            <a:ext cx="1746250" cy="306705"/>
          </a:xfrm>
          <a:prstGeom prst="rect">
            <a:avLst/>
          </a:prstGeom>
          <a:solidFill>
            <a:schemeClr val="tx2">
              <a:lumMod val="90000"/>
              <a:lumOff val="10000"/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latin typeface="Arial Bold" panose="020B0604020202020204" charset="0"/>
                <a:cs typeface="Arial Bold" panose="020B0604020202020204" charset="0"/>
              </a:rPr>
              <a:t>&gt;&gt;Plastic injection</a:t>
            </a:r>
            <a:endParaRPr lang="en-US" altLang="zh-CN" sz="1400" b="1" dirty="0">
              <a:solidFill>
                <a:schemeClr val="bg1"/>
              </a:solidFill>
              <a:latin typeface="Arial Bold" panose="020B0604020202020204" charset="0"/>
              <a:ea typeface="微软雅黑" panose="020B0503020204020204" pitchFamily="34" charset="-122"/>
              <a:cs typeface="Arial Bold" panose="020B0604020202020204" charset="0"/>
              <a:sym typeface="+mn-ea"/>
            </a:endParaRPr>
          </a:p>
        </p:txBody>
      </p:sp>
      <p:grpSp>
        <p:nvGrpSpPr>
          <p:cNvPr id="86" name="组合 85"/>
          <p:cNvGrpSpPr/>
          <p:nvPr/>
        </p:nvGrpSpPr>
        <p:grpSpPr>
          <a:xfrm>
            <a:off x="11417935" y="4381500"/>
            <a:ext cx="288290" cy="288290"/>
            <a:chOff x="5155" y="3365"/>
            <a:chExt cx="454" cy="454"/>
          </a:xfrm>
        </p:grpSpPr>
        <p:cxnSp>
          <p:nvCxnSpPr>
            <p:cNvPr id="87" name="直接连接符 86"/>
            <p:cNvCxnSpPr/>
            <p:nvPr/>
          </p:nvCxnSpPr>
          <p:spPr>
            <a:xfrm flipH="1">
              <a:off x="5155" y="3425"/>
              <a:ext cx="454" cy="0"/>
            </a:xfrm>
            <a:prstGeom prst="line">
              <a:avLst/>
            </a:prstGeom>
            <a:ln w="762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8" name="直接连接符 87"/>
            <p:cNvCxnSpPr/>
            <p:nvPr/>
          </p:nvCxnSpPr>
          <p:spPr>
            <a:xfrm rot="16200000" flipH="1">
              <a:off x="5356" y="3592"/>
              <a:ext cx="454" cy="0"/>
            </a:xfrm>
            <a:prstGeom prst="line">
              <a:avLst/>
            </a:prstGeom>
            <a:ln w="762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4" name="组合 103"/>
          <p:cNvGrpSpPr/>
          <p:nvPr/>
        </p:nvGrpSpPr>
        <p:grpSpPr>
          <a:xfrm flipH="1" flipV="1">
            <a:off x="8519160" y="6132195"/>
            <a:ext cx="288290" cy="288290"/>
            <a:chOff x="5155" y="3365"/>
            <a:chExt cx="454" cy="454"/>
          </a:xfrm>
        </p:grpSpPr>
        <p:cxnSp>
          <p:nvCxnSpPr>
            <p:cNvPr id="105" name="直接连接符 104"/>
            <p:cNvCxnSpPr/>
            <p:nvPr/>
          </p:nvCxnSpPr>
          <p:spPr>
            <a:xfrm flipH="1">
              <a:off x="5155" y="3425"/>
              <a:ext cx="454" cy="0"/>
            </a:xfrm>
            <a:prstGeom prst="line">
              <a:avLst/>
            </a:prstGeom>
            <a:ln w="762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6" name="直接连接符 105"/>
            <p:cNvCxnSpPr/>
            <p:nvPr/>
          </p:nvCxnSpPr>
          <p:spPr>
            <a:xfrm rot="16200000" flipH="1">
              <a:off x="5356" y="3592"/>
              <a:ext cx="454" cy="0"/>
            </a:xfrm>
            <a:prstGeom prst="line">
              <a:avLst/>
            </a:prstGeom>
            <a:ln w="762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8" name="文本框 67"/>
          <p:cNvSpPr txBox="1"/>
          <p:nvPr/>
        </p:nvSpPr>
        <p:spPr>
          <a:xfrm>
            <a:off x="4504690" y="6074410"/>
            <a:ext cx="1685925" cy="306705"/>
          </a:xfrm>
          <a:prstGeom prst="rect">
            <a:avLst/>
          </a:prstGeom>
          <a:solidFill>
            <a:schemeClr val="tx2">
              <a:lumMod val="90000"/>
              <a:lumOff val="10000"/>
              <a:alpha val="5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altLang="zh-CN" sz="1400" b="1" dirty="0">
                <a:solidFill>
                  <a:schemeClr val="bg1"/>
                </a:solidFill>
                <a:latin typeface="Arial Bold" panose="020B0604020202020204" charset="0"/>
                <a:cs typeface="Arial Bold" panose="020B0604020202020204" charset="0"/>
              </a:rPr>
              <a:t>&gt;&gt;Metal stamping</a:t>
            </a:r>
            <a:endParaRPr lang="en-US" altLang="zh-CN" sz="1400" b="1" dirty="0">
              <a:solidFill>
                <a:schemeClr val="bg1"/>
              </a:solidFill>
              <a:latin typeface="Arial Bold" panose="020B0604020202020204" charset="0"/>
              <a:cs typeface="Arial Bold" panose="020B0604020202020204" charset="0"/>
            </a:endParaRPr>
          </a:p>
        </p:txBody>
      </p:sp>
      <p:grpSp>
        <p:nvGrpSpPr>
          <p:cNvPr id="89" name="组合 88"/>
          <p:cNvGrpSpPr/>
          <p:nvPr/>
        </p:nvGrpSpPr>
        <p:grpSpPr>
          <a:xfrm>
            <a:off x="7355205" y="4364990"/>
            <a:ext cx="288290" cy="288290"/>
            <a:chOff x="5155" y="3365"/>
            <a:chExt cx="454" cy="454"/>
          </a:xfrm>
        </p:grpSpPr>
        <p:cxnSp>
          <p:nvCxnSpPr>
            <p:cNvPr id="90" name="直接连接符 89"/>
            <p:cNvCxnSpPr/>
            <p:nvPr/>
          </p:nvCxnSpPr>
          <p:spPr>
            <a:xfrm flipH="1">
              <a:off x="5155" y="3425"/>
              <a:ext cx="454" cy="0"/>
            </a:xfrm>
            <a:prstGeom prst="line">
              <a:avLst/>
            </a:prstGeom>
            <a:ln w="762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直接连接符 90"/>
            <p:cNvCxnSpPr/>
            <p:nvPr/>
          </p:nvCxnSpPr>
          <p:spPr>
            <a:xfrm rot="16200000" flipH="1">
              <a:off x="5356" y="3592"/>
              <a:ext cx="454" cy="0"/>
            </a:xfrm>
            <a:prstGeom prst="line">
              <a:avLst/>
            </a:prstGeom>
            <a:ln w="762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7" name="组合 106"/>
          <p:cNvGrpSpPr/>
          <p:nvPr/>
        </p:nvGrpSpPr>
        <p:grpSpPr>
          <a:xfrm flipH="1" flipV="1">
            <a:off x="4489450" y="6132195"/>
            <a:ext cx="288290" cy="288290"/>
            <a:chOff x="5155" y="3365"/>
            <a:chExt cx="454" cy="454"/>
          </a:xfrm>
        </p:grpSpPr>
        <p:cxnSp>
          <p:nvCxnSpPr>
            <p:cNvPr id="108" name="直接连接符 107"/>
            <p:cNvCxnSpPr/>
            <p:nvPr/>
          </p:nvCxnSpPr>
          <p:spPr>
            <a:xfrm flipH="1">
              <a:off x="5155" y="3425"/>
              <a:ext cx="454" cy="0"/>
            </a:xfrm>
            <a:prstGeom prst="line">
              <a:avLst/>
            </a:prstGeom>
            <a:ln w="762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接连接符 108"/>
            <p:cNvCxnSpPr/>
            <p:nvPr/>
          </p:nvCxnSpPr>
          <p:spPr>
            <a:xfrm rot="16200000" flipH="1">
              <a:off x="5356" y="3592"/>
              <a:ext cx="454" cy="0"/>
            </a:xfrm>
            <a:prstGeom prst="line">
              <a:avLst/>
            </a:prstGeom>
            <a:ln w="76200">
              <a:solidFill>
                <a:schemeClr val="accent1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4" name="灯片编号占位符 6"/>
          <p:cNvSpPr>
            <a:spLocks noGrp="1"/>
          </p:cNvSpPr>
          <p:nvPr>
            <p:custDataLst>
              <p:tags r:id="rId11"/>
            </p:custDataLst>
          </p:nvPr>
        </p:nvSpPr>
        <p:spPr>
          <a:xfrm>
            <a:off x="10843260" y="6314440"/>
            <a:ext cx="734060" cy="31686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ABC47A4-756D-490B-A52F-7D9E2C9FC05F}" type="slidenum">
              <a:rPr lang="zh-CN" altLang="en-US" smtClean="0"/>
            </a:fld>
            <a:endParaRPr lang="en-US" altLang="zh-CN" smtClean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文本框 1"/>
          <p:cNvSpPr txBox="1"/>
          <p:nvPr userDrawn="1"/>
        </p:nvSpPr>
        <p:spPr>
          <a:xfrm>
            <a:off x="426720" y="144145"/>
            <a:ext cx="5696585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49464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ART 02 - 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Business Areas</a:t>
            </a:r>
            <a:r>
              <a:rPr lang="en-US" altLang="zh-CN" sz="2000" b="1" dirty="0">
                <a:solidFill>
                  <a:srgbClr val="49464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/</a:t>
            </a:r>
            <a:r>
              <a:rPr lang="en-US" altLang="zh-CN" sz="2000" b="1" u="sng" dirty="0">
                <a:solidFill>
                  <a:srgbClr val="49464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</a:rPr>
              <a:t>Sales Revenue</a:t>
            </a:r>
            <a:endParaRPr lang="en-US" altLang="zh-CN" sz="2000" b="1" u="sng" dirty="0">
              <a:solidFill>
                <a:srgbClr val="494645"/>
              </a:solidFill>
              <a:latin typeface="Arial" panose="020B0604020202020204" pitchFamily="34" charset="0"/>
              <a:ea typeface="微软雅黑" panose="020B0503020204020204" pitchFamily="34" charset="-122"/>
              <a:cs typeface="Arial" panose="020B0604020202020204" pitchFamily="34" charset="0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9664700" y="692785"/>
            <a:ext cx="1996440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en-US" altLang="zh-CN" b="1">
                <a:solidFill>
                  <a:schemeClr val="tx1">
                    <a:lumMod val="65000"/>
                    <a:lumOff val="35000"/>
                  </a:schemeClr>
                </a:solidFill>
                <a:latin typeface="Arial Bold" panose="020B0604020202020204" charset="0"/>
                <a:cs typeface="Arial Bold" panose="020B0604020202020204" charset="0"/>
              </a:rPr>
              <a:t>USD by million</a:t>
            </a:r>
            <a:endParaRPr lang="en-US" altLang="zh-CN" b="1">
              <a:solidFill>
                <a:schemeClr val="tx1">
                  <a:lumMod val="65000"/>
                  <a:lumOff val="35000"/>
                </a:schemeClr>
              </a:solidFill>
              <a:latin typeface="Arial Bold" panose="020B0604020202020204" charset="0"/>
              <a:cs typeface="Arial Bold" panose="020B0604020202020204" charset="0"/>
            </a:endParaRPr>
          </a:p>
        </p:txBody>
      </p:sp>
      <p:graphicFrame>
        <p:nvGraphicFramePr>
          <p:cNvPr id="3" name="图表 2"/>
          <p:cNvGraphicFramePr/>
          <p:nvPr/>
        </p:nvGraphicFramePr>
        <p:xfrm>
          <a:off x="849630" y="1196340"/>
          <a:ext cx="10619105" cy="52171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"/>
          </a:graphicData>
        </a:graphic>
      </p:graphicFrame>
      <p:sp>
        <p:nvSpPr>
          <p:cNvPr id="14" name="灯片编号占位符 6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0843260" y="6314440"/>
            <a:ext cx="734060" cy="316865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ABC47A4-756D-490B-A52F-7D9E2C9FC05F}" type="slidenum">
              <a:rPr lang="zh-CN" altLang="en-US" smtClean="0"/>
            </a:fld>
            <a:endParaRPr lang="en-US" altLang="zh-CN" smtClean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折角形 22"/>
          <p:cNvSpPr/>
          <p:nvPr/>
        </p:nvSpPr>
        <p:spPr>
          <a:xfrm>
            <a:off x="429895" y="5364480"/>
            <a:ext cx="1926590" cy="1005205"/>
          </a:xfrm>
          <a:prstGeom prst="foldedCorner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p>
            <a:pPr indent="0" algn="ctr" fontAlgn="auto">
              <a:lnSpc>
                <a:spcPts val="3600"/>
              </a:lnSpc>
            </a:pPr>
            <a:r>
              <a:rPr lang="en-US" altLang="zh-CN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Permanent assets</a:t>
            </a:r>
            <a:endParaRPr lang="en-US" altLang="zh-CN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indent="0" algn="ctr" fontAlgn="auto">
              <a:lnSpc>
                <a:spcPts val="3600"/>
              </a:lnSpc>
              <a:buClrTx/>
              <a:buSzTx/>
              <a:buFontTx/>
            </a:pPr>
            <a:r>
              <a:rPr lang="en-US" alt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4.5 millions</a:t>
            </a:r>
            <a:endParaRPr lang="en-US" altLang="zh-CN" sz="24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4" name="折角形 23"/>
          <p:cNvSpPr/>
          <p:nvPr/>
        </p:nvSpPr>
        <p:spPr>
          <a:xfrm>
            <a:off x="3274060" y="5380990"/>
            <a:ext cx="1920240" cy="1005205"/>
          </a:xfrm>
          <a:prstGeom prst="foldedCorner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 anchorCtr="0"/>
          <a:p>
            <a:pPr indent="0" algn="ctr" fontAlgn="auto">
              <a:lnSpc>
                <a:spcPts val="3600"/>
              </a:lnSpc>
              <a:buClrTx/>
              <a:buSzTx/>
              <a:buNone/>
            </a:pPr>
            <a:r>
              <a:rPr lang="en-US" altLang="zh-CN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Engineering team</a:t>
            </a:r>
            <a:endParaRPr lang="en-US" altLang="zh-CN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indent="0" algn="ctr" fontAlgn="auto">
              <a:lnSpc>
                <a:spcPts val="3600"/>
              </a:lnSpc>
              <a:buClrTx/>
              <a:buSzTx/>
              <a:buNone/>
            </a:pPr>
            <a:r>
              <a:rPr lang="en-US" alt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22 people</a:t>
            </a:r>
            <a:endParaRPr lang="en-US" altLang="zh-CN" sz="24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5" name="折角形 24"/>
          <p:cNvSpPr/>
          <p:nvPr/>
        </p:nvSpPr>
        <p:spPr>
          <a:xfrm>
            <a:off x="6118225" y="5380990"/>
            <a:ext cx="1762125" cy="1005205"/>
          </a:xfrm>
          <a:prstGeom prst="foldedCorner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p>
            <a:pPr indent="0" algn="ctr" fontAlgn="auto">
              <a:lnSpc>
                <a:spcPts val="3600"/>
              </a:lnSpc>
            </a:pPr>
            <a:r>
              <a:rPr lang="en-US" altLang="zh-CN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Workshop</a:t>
            </a:r>
            <a:endParaRPr lang="en-US" altLang="zh-CN" sz="24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indent="0" algn="ctr" fontAlgn="auto">
              <a:lnSpc>
                <a:spcPts val="3600"/>
              </a:lnSpc>
            </a:pPr>
            <a:r>
              <a:rPr lang="en-US" alt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14000㎡</a:t>
            </a:r>
            <a:endParaRPr lang="en-US" altLang="zh-CN" sz="24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26" name="折角形 25"/>
          <p:cNvSpPr/>
          <p:nvPr/>
        </p:nvSpPr>
        <p:spPr>
          <a:xfrm>
            <a:off x="8962390" y="5347970"/>
            <a:ext cx="2802890" cy="1005205"/>
          </a:xfrm>
          <a:prstGeom prst="foldedCorner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 anchorCtr="0"/>
          <a:p>
            <a:pPr indent="0" algn="ctr" fontAlgn="auto">
              <a:lnSpc>
                <a:spcPts val="3600"/>
              </a:lnSpc>
              <a:buClrTx/>
              <a:buSzTx/>
              <a:buNone/>
            </a:pPr>
            <a:r>
              <a:rPr lang="en-US" altLang="zh-CN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Daily capability</a:t>
            </a:r>
            <a:endParaRPr lang="en-US" altLang="zh-CN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  <a:p>
            <a:pPr indent="0" algn="ctr" fontAlgn="auto">
              <a:lnSpc>
                <a:spcPts val="3600"/>
              </a:lnSpc>
              <a:buClrTx/>
              <a:buSzTx/>
              <a:buNone/>
            </a:pPr>
            <a:r>
              <a:rPr lang="en-US" altLang="zh-CN" sz="240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  <a:sym typeface="+mn-ea"/>
              </a:rPr>
              <a:t>500 million point</a:t>
            </a:r>
            <a:endParaRPr lang="en-US" altLang="zh-CN" sz="240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+mn-ea"/>
            </a:endParaRPr>
          </a:p>
        </p:txBody>
      </p:sp>
      <p:sp>
        <p:nvSpPr>
          <p:cNvPr id="16" name="文本框 15"/>
          <p:cNvSpPr txBox="1"/>
          <p:nvPr userDrawn="1"/>
        </p:nvSpPr>
        <p:spPr>
          <a:xfrm>
            <a:off x="393700" y="198120"/>
            <a:ext cx="589153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rgbClr val="494645"/>
                </a:solidFill>
                <a:latin typeface="+mj-lt"/>
                <a:ea typeface="微软雅黑" panose="020B0503020204020204" pitchFamily="34" charset="-122"/>
              </a:rPr>
              <a:t>ART 02 - 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Business Areas</a:t>
            </a:r>
            <a:r>
              <a:rPr lang="en-US" altLang="zh-CN" sz="2000" b="1" dirty="0">
                <a:solidFill>
                  <a:srgbClr val="494645"/>
                </a:solidFill>
                <a:latin typeface="Arial" panose="020B0604020202020204" pitchFamily="34" charset="0"/>
                <a:ea typeface="微软雅黑" panose="020B0503020204020204" pitchFamily="34" charset="-122"/>
                <a:cs typeface="Arial" panose="020B0604020202020204" pitchFamily="34" charset="0"/>
                <a:sym typeface="+mn-ea"/>
              </a:rPr>
              <a:t> /</a:t>
            </a:r>
            <a:r>
              <a:rPr lang="en-US" altLang="zh-CN" sz="2000" b="1" u="sng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anose="020B0503020204020204" pitchFamily="34" charset="-122"/>
              </a:rPr>
              <a:t>EMS business</a:t>
            </a:r>
            <a:endParaRPr lang="en-US" altLang="zh-CN" sz="2000" b="1" u="sng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  <a:ea typeface="微软雅黑" panose="020B0503020204020204" pitchFamily="34" charset="-122"/>
            </a:endParaRPr>
          </a:p>
        </p:txBody>
      </p:sp>
      <p:sp>
        <p:nvSpPr>
          <p:cNvPr id="2" name="灯片编号占位符 6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0864215" y="6322695"/>
            <a:ext cx="713105" cy="30861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ABC47A4-756D-490B-A52F-7D9E2C9FC05F}" type="slidenum">
              <a:rPr lang="zh-CN" altLang="en-US" smtClean="0"/>
            </a:fld>
            <a:endParaRPr lang="en-US" altLang="zh-CN" smtClean="0"/>
          </a:p>
        </p:txBody>
      </p:sp>
      <p:sp>
        <p:nvSpPr>
          <p:cNvPr id="4" name="圆角矩形 3" descr="&amp;pky06108783270_docer_VCG41166301801&amp;2&amp;"/>
          <p:cNvSpPr/>
          <p:nvPr/>
        </p:nvSpPr>
        <p:spPr>
          <a:xfrm>
            <a:off x="6496685" y="1033780"/>
            <a:ext cx="5268595" cy="3644265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12700" cmpd="sng">
            <a:solidFill>
              <a:schemeClr val="accent1">
                <a:shade val="50000"/>
              </a:schemeClr>
            </a:solidFill>
            <a:prstDash val="solid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文本框 4"/>
          <p:cNvSpPr txBox="1"/>
          <p:nvPr/>
        </p:nvSpPr>
        <p:spPr>
          <a:xfrm>
            <a:off x="6825615" y="1290955"/>
            <a:ext cx="4855210" cy="301498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indent="0" fontAlgn="auto">
              <a:lnSpc>
                <a:spcPts val="3800"/>
              </a:lnSpc>
            </a:pPr>
            <a:r>
              <a:rPr lang="en-US" altLang="zh-CN" b="1">
                <a:solidFill>
                  <a:schemeClr val="tx1">
                    <a:lumMod val="85000"/>
                    <a:lumOff val="15000"/>
                  </a:schemeClr>
                </a:solidFill>
                <a:latin typeface="Arial Bold" panose="020B0604020202020204" charset="0"/>
                <a:cs typeface="Arial Bold" panose="020B0604020202020204" charset="0"/>
                <a:sym typeface="+mn-ea"/>
              </a:rPr>
              <a:t>Kingford is the professional EMS manufacturer, committed to providing customers with high-quality requirements of one-stop services from components procurement, PCBA manufacturing, Turnkey assembly and so on.</a:t>
            </a:r>
            <a:endParaRPr lang="en-US" altLang="zh-CN" b="1">
              <a:solidFill>
                <a:schemeClr val="tx1">
                  <a:lumMod val="85000"/>
                  <a:lumOff val="15000"/>
                </a:schemeClr>
              </a:solidFill>
              <a:latin typeface="Arial Bold" panose="020B0604020202020204" charset="0"/>
              <a:cs typeface="Arial Bold" panose="020B0604020202020204" charset="0"/>
              <a:sym typeface="+mn-ea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1495" y="654685"/>
            <a:ext cx="5965190" cy="3034665"/>
          </a:xfrm>
          <a:prstGeom prst="rect">
            <a:avLst/>
          </a:prstGeom>
        </p:spPr>
      </p:pic>
      <p:pic>
        <p:nvPicPr>
          <p:cNvPr id="7" name="图片 6" descr="S{1WG6BBS}I[VF4N}C}A%_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0875" y="2707640"/>
            <a:ext cx="2546985" cy="246062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9895" y="2788285"/>
            <a:ext cx="2218055" cy="2421255"/>
          </a:xfrm>
          <a:prstGeom prst="rect">
            <a:avLst/>
          </a:prstGeom>
        </p:spPr>
      </p:pic>
    </p:spTree>
    <p:custDataLst>
      <p:tags r:id="rId6"/>
    </p:custData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">
            <a:alphaModFix amt="13000"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文本框 15"/>
          <p:cNvSpPr txBox="1"/>
          <p:nvPr userDrawn="1"/>
        </p:nvSpPr>
        <p:spPr>
          <a:xfrm>
            <a:off x="426085" y="188595"/>
            <a:ext cx="539242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ART 03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微软雅黑" panose="020B0503020204020204" pitchFamily="34" charset="-122"/>
              </a:rPr>
              <a:t> - </a:t>
            </a:r>
            <a:r>
              <a:rPr lang="en-US" altLang="zh-CN" sz="2000" b="1" dirty="0">
                <a:latin typeface="Arial Bold" panose="020B0604020202020204" charset="0"/>
                <a:ea typeface="微软雅黑" panose="020B0503020204020204" pitchFamily="34" charset="-122"/>
                <a:cs typeface="Arial Bold" panose="020B0604020202020204" charset="0"/>
                <a:sym typeface="+mn-ea"/>
              </a:rPr>
              <a:t>Service Capability</a:t>
            </a:r>
            <a:r>
              <a:rPr lang="en-US" altLang="zh-CN" sz="20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rPr>
              <a:t> </a:t>
            </a:r>
            <a:endParaRPr lang="zh-CN" altLang="en-US" sz="2000" b="1" dirty="0">
              <a:solidFill>
                <a:schemeClr val="tx1">
                  <a:lumMod val="75000"/>
                  <a:lumOff val="25000"/>
                </a:schemeClr>
              </a:solidFill>
              <a:latin typeface="+mj-lt"/>
            </a:endParaRPr>
          </a:p>
        </p:txBody>
      </p:sp>
      <p:sp>
        <p:nvSpPr>
          <p:cNvPr id="5" name="灯片编号占位符 6"/>
          <p:cNvSpPr>
            <a:spLocks noGrp="1"/>
          </p:cNvSpPr>
          <p:nvPr>
            <p:custDataLst>
              <p:tags r:id="rId2"/>
            </p:custDataLst>
          </p:nvPr>
        </p:nvSpPr>
        <p:spPr>
          <a:xfrm>
            <a:off x="10812780" y="6398895"/>
            <a:ext cx="764540" cy="347980"/>
          </a:xfrm>
          <a:prstGeom prst="rect">
            <a:avLst/>
          </a:prstGeom>
        </p:spPr>
        <p:txBody>
          <a:bodyPr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FABC47A4-756D-490B-A52F-7D9E2C9FC05F}" type="slidenum">
              <a:rPr lang="zh-CN" altLang="en-US" smtClean="0"/>
            </a:fld>
            <a:endParaRPr lang="en-US" altLang="zh-CN" smtClean="0"/>
          </a:p>
        </p:txBody>
      </p:sp>
      <p:pic>
        <p:nvPicPr>
          <p:cNvPr id="18" name="图片 17" descr="汽车-右下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168775" y="1202055"/>
            <a:ext cx="2230120" cy="2230120"/>
          </a:xfrm>
          <a:prstGeom prst="rect">
            <a:avLst/>
          </a:prstGeom>
        </p:spPr>
      </p:pic>
      <p:pic>
        <p:nvPicPr>
          <p:cNvPr id="19" name="图片 18" descr="通讯-右-中"/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063615" y="4035425"/>
            <a:ext cx="2222500" cy="2212340"/>
          </a:xfrm>
          <a:prstGeom prst="rect">
            <a:avLst/>
          </a:prstGeom>
        </p:spPr>
      </p:pic>
      <p:pic>
        <p:nvPicPr>
          <p:cNvPr id="21" name="图片 20" descr="医疗-中间大图"/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1890395" y="3756025"/>
            <a:ext cx="2246630" cy="2491740"/>
          </a:xfrm>
          <a:prstGeom prst="rect">
            <a:avLst/>
          </a:prstGeom>
        </p:spPr>
      </p:pic>
      <p:pic>
        <p:nvPicPr>
          <p:cNvPr id="22" name="图片 21" descr="智能家居-左下"/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9606915" y="3921760"/>
            <a:ext cx="2232660" cy="2232660"/>
          </a:xfrm>
          <a:prstGeom prst="rect">
            <a:avLst/>
          </a:prstGeom>
        </p:spPr>
      </p:pic>
      <p:pic>
        <p:nvPicPr>
          <p:cNvPr id="23" name="图片 22" descr="工控-中-上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7716520" y="1197610"/>
            <a:ext cx="2230120" cy="2230120"/>
          </a:xfrm>
          <a:prstGeom prst="rect">
            <a:avLst/>
          </a:prstGeom>
        </p:spPr>
      </p:pic>
      <p:pic>
        <p:nvPicPr>
          <p:cNvPr id="59" name="图片 58" descr="安防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03860" y="1304925"/>
            <a:ext cx="2237740" cy="2237740"/>
          </a:xfrm>
          <a:prstGeom prst="rect">
            <a:avLst/>
          </a:prstGeom>
        </p:spPr>
      </p:pic>
      <p:sp>
        <p:nvSpPr>
          <p:cNvPr id="50" name="任意多边形 49"/>
          <p:cNvSpPr/>
          <p:nvPr/>
        </p:nvSpPr>
        <p:spPr>
          <a:xfrm>
            <a:off x="1086485" y="2336165"/>
            <a:ext cx="10145395" cy="2569210"/>
          </a:xfrm>
          <a:custGeom>
            <a:avLst/>
            <a:gdLst>
              <a:gd name="connisteX0" fmla="*/ 0 w 10145395"/>
              <a:gd name="connsiteY0" fmla="*/ 2569210 h 2569210"/>
              <a:gd name="connisteX1" fmla="*/ 2410460 w 10145395"/>
              <a:gd name="connsiteY1" fmla="*/ 880110 h 2569210"/>
              <a:gd name="connisteX2" fmla="*/ 4257675 w 10145395"/>
              <a:gd name="connsiteY2" fmla="*/ 2063750 h 2569210"/>
              <a:gd name="connisteX3" fmla="*/ 6148070 w 10145395"/>
              <a:gd name="connsiteY3" fmla="*/ 952500 h 2569210"/>
              <a:gd name="connisteX4" fmla="*/ 7980680 w 10145395"/>
              <a:gd name="connsiteY4" fmla="*/ 1890395 h 2569210"/>
              <a:gd name="connisteX5" fmla="*/ 10145395 w 10145395"/>
              <a:gd name="connsiteY5" fmla="*/ 0 h 2569210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</a:cxnLst>
            <a:rect l="l" t="t" r="r" b="b"/>
            <a:pathLst>
              <a:path w="10145395" h="2569210">
                <a:moveTo>
                  <a:pt x="0" y="2569210"/>
                </a:moveTo>
                <a:cubicBezTo>
                  <a:pt x="445135" y="2207895"/>
                  <a:pt x="1558925" y="981075"/>
                  <a:pt x="2410460" y="880110"/>
                </a:cubicBezTo>
                <a:cubicBezTo>
                  <a:pt x="3261995" y="779145"/>
                  <a:pt x="3510280" y="2049145"/>
                  <a:pt x="4257675" y="2063750"/>
                </a:cubicBezTo>
                <a:cubicBezTo>
                  <a:pt x="5005070" y="2078355"/>
                  <a:pt x="5403215" y="987425"/>
                  <a:pt x="6148070" y="952500"/>
                </a:cubicBezTo>
                <a:cubicBezTo>
                  <a:pt x="6892925" y="917575"/>
                  <a:pt x="7181215" y="2080895"/>
                  <a:pt x="7980680" y="1890395"/>
                </a:cubicBezTo>
                <a:cubicBezTo>
                  <a:pt x="8780145" y="1699895"/>
                  <a:pt x="9749155" y="396875"/>
                  <a:pt x="10145395" y="0"/>
                </a:cubicBezTo>
              </a:path>
            </a:pathLst>
          </a:custGeom>
          <a:noFill/>
          <a:ln w="50800"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1" name="椭圆 50"/>
          <p:cNvSpPr/>
          <p:nvPr/>
        </p:nvSpPr>
        <p:spPr>
          <a:xfrm>
            <a:off x="870585" y="4825365"/>
            <a:ext cx="288000" cy="288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2" name="椭圆 51"/>
          <p:cNvSpPr/>
          <p:nvPr/>
        </p:nvSpPr>
        <p:spPr>
          <a:xfrm>
            <a:off x="11144885" y="2111375"/>
            <a:ext cx="288000" cy="288000"/>
          </a:xfrm>
          <a:prstGeom prst="ellips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3" name="椭圆 52"/>
          <p:cNvSpPr/>
          <p:nvPr/>
        </p:nvSpPr>
        <p:spPr>
          <a:xfrm>
            <a:off x="2185670" y="6055360"/>
            <a:ext cx="1656080" cy="495300"/>
          </a:xfrm>
          <a:prstGeom prst="ellipse">
            <a:avLst/>
          </a:prstGeom>
          <a:solidFill>
            <a:srgbClr val="003E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>
                <a:latin typeface="Arial Bold" panose="020B0604020202020204" charset="0"/>
                <a:cs typeface="Arial Bold" panose="020B0604020202020204" charset="0"/>
              </a:rPr>
              <a:t>Medical</a:t>
            </a:r>
            <a:endParaRPr lang="en-US" altLang="zh-CN" b="1">
              <a:latin typeface="Arial Bold" panose="020B0604020202020204" charset="0"/>
              <a:cs typeface="Arial Bold" panose="020B0604020202020204" charset="0"/>
            </a:endParaRPr>
          </a:p>
        </p:txBody>
      </p:sp>
      <p:sp>
        <p:nvSpPr>
          <p:cNvPr id="54" name="椭圆 53"/>
          <p:cNvSpPr/>
          <p:nvPr/>
        </p:nvSpPr>
        <p:spPr>
          <a:xfrm>
            <a:off x="4301490" y="3181350"/>
            <a:ext cx="2152650" cy="495300"/>
          </a:xfrm>
          <a:prstGeom prst="ellipse">
            <a:avLst/>
          </a:prstGeom>
          <a:solidFill>
            <a:srgbClr val="003E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>
                <a:latin typeface="Arial Bold" panose="020B0604020202020204" charset="0"/>
                <a:cs typeface="Arial Bold" panose="020B0604020202020204" charset="0"/>
              </a:rPr>
              <a:t>Automotive</a:t>
            </a:r>
            <a:endParaRPr lang="en-US" altLang="zh-CN" b="1">
              <a:latin typeface="Arial Bold" panose="020B0604020202020204" charset="0"/>
              <a:cs typeface="Arial Bold" panose="020B0604020202020204" charset="0"/>
            </a:endParaRPr>
          </a:p>
        </p:txBody>
      </p:sp>
      <p:sp>
        <p:nvSpPr>
          <p:cNvPr id="55" name="椭圆 54"/>
          <p:cNvSpPr/>
          <p:nvPr/>
        </p:nvSpPr>
        <p:spPr>
          <a:xfrm>
            <a:off x="8057515" y="3181350"/>
            <a:ext cx="1809115" cy="495300"/>
          </a:xfrm>
          <a:prstGeom prst="ellipse">
            <a:avLst/>
          </a:prstGeom>
          <a:solidFill>
            <a:srgbClr val="003E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>
                <a:latin typeface="Arial Bold" panose="020B0604020202020204" charset="0"/>
                <a:cs typeface="Arial Bold" panose="020B0604020202020204" charset="0"/>
              </a:rPr>
              <a:t>Industrial</a:t>
            </a:r>
            <a:endParaRPr lang="en-US" altLang="zh-CN" b="1">
              <a:latin typeface="Arial Bold" panose="020B0604020202020204" charset="0"/>
              <a:cs typeface="Arial Bold" panose="020B0604020202020204" charset="0"/>
            </a:endParaRPr>
          </a:p>
        </p:txBody>
      </p:sp>
      <p:sp>
        <p:nvSpPr>
          <p:cNvPr id="56" name="椭圆 55"/>
          <p:cNvSpPr/>
          <p:nvPr/>
        </p:nvSpPr>
        <p:spPr>
          <a:xfrm>
            <a:off x="666750" y="3426460"/>
            <a:ext cx="1743075" cy="495300"/>
          </a:xfrm>
          <a:prstGeom prst="ellipse">
            <a:avLst/>
          </a:prstGeom>
          <a:solidFill>
            <a:srgbClr val="003E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>
                <a:latin typeface="Arial Bold" panose="020B0604020202020204" charset="0"/>
                <a:cs typeface="Arial Bold" panose="020B0604020202020204" charset="0"/>
              </a:rPr>
              <a:t>Security</a:t>
            </a:r>
            <a:endParaRPr lang="en-US" altLang="zh-CN" b="1">
              <a:latin typeface="Arial Bold" panose="020B0604020202020204" charset="0"/>
              <a:cs typeface="Arial Bold" panose="020B0604020202020204" charset="0"/>
            </a:endParaRPr>
          </a:p>
        </p:txBody>
      </p:sp>
      <p:sp>
        <p:nvSpPr>
          <p:cNvPr id="57" name="椭圆 56"/>
          <p:cNvSpPr/>
          <p:nvPr/>
        </p:nvSpPr>
        <p:spPr>
          <a:xfrm>
            <a:off x="5818505" y="5975350"/>
            <a:ext cx="2717800" cy="655320"/>
          </a:xfrm>
          <a:prstGeom prst="ellipse">
            <a:avLst/>
          </a:prstGeom>
          <a:solidFill>
            <a:srgbClr val="003E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>
                <a:latin typeface="Arial Bold" panose="020B0604020202020204" charset="0"/>
                <a:cs typeface="Arial Bold" panose="020B0604020202020204" charset="0"/>
              </a:rPr>
              <a:t>Tele-communication</a:t>
            </a:r>
            <a:endParaRPr lang="en-US" altLang="zh-CN" b="1">
              <a:latin typeface="Arial Bold" panose="020B0604020202020204" charset="0"/>
              <a:cs typeface="Arial Bold" panose="020B0604020202020204" charset="0"/>
            </a:endParaRPr>
          </a:p>
        </p:txBody>
      </p:sp>
      <p:sp>
        <p:nvSpPr>
          <p:cNvPr id="58" name="椭圆 57"/>
          <p:cNvSpPr/>
          <p:nvPr/>
        </p:nvSpPr>
        <p:spPr>
          <a:xfrm>
            <a:off x="9864090" y="5920105"/>
            <a:ext cx="1966595" cy="495300"/>
          </a:xfrm>
          <a:prstGeom prst="ellipse">
            <a:avLst/>
          </a:prstGeom>
          <a:solidFill>
            <a:srgbClr val="003E89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 b="1">
                <a:latin typeface="Arial Bold" panose="020B0604020202020204" charset="0"/>
                <a:cs typeface="Arial Bold" panose="020B0604020202020204" charset="0"/>
              </a:rPr>
              <a:t>Consumer</a:t>
            </a:r>
            <a:endParaRPr lang="en-US" altLang="zh-CN" b="1">
              <a:latin typeface="Arial Bold" panose="020B0604020202020204" charset="0"/>
              <a:cs typeface="Arial Bold" panose="020B0604020202020204" charset="0"/>
            </a:endParaRPr>
          </a:p>
        </p:txBody>
      </p:sp>
    </p:spTree>
    <p:custDataLst>
      <p:tags r:id="rId14"/>
    </p:custDataLst>
  </p:cSld>
  <p:clrMapOvr>
    <a:masterClrMapping/>
  </p:clrMapOvr>
</p:sld>
</file>

<file path=ppt/tags/tag1.xml><?xml version="1.0" encoding="utf-8"?>
<p:tagLst xmlns:p="http://schemas.openxmlformats.org/presentationml/2006/main">
  <p:tag name="KSO_WM_UNIT_PLACING_PICTURE_USER_VIEWPORT" val="{&quot;height&quot;:521.0393700787401,&quot;width&quot;:2446.151181102362}"/>
</p:tagLst>
</file>

<file path=ppt/tags/tag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00.xml><?xml version="1.0" encoding="utf-8"?>
<p:tagLst xmlns:p="http://schemas.openxmlformats.org/presentationml/2006/main">
  <p:tag name="KSO_WM_BEAUTIFY_FLAG" val=""/>
</p:tagLst>
</file>

<file path=ppt/tags/tag101.xml><?xml version="1.0" encoding="utf-8"?>
<p:tagLst xmlns:p="http://schemas.openxmlformats.org/presentationml/2006/main">
  <p:tag name="KSO_WM_BEAUTIFY_FLAG" val=""/>
</p:tagLst>
</file>

<file path=ppt/tags/tag102.xml><?xml version="1.0" encoding="utf-8"?>
<p:tagLst xmlns:p="http://schemas.openxmlformats.org/presentationml/2006/main">
  <p:tag name="KSO_WM_BEAUTIFY_FLAG" val=""/>
</p:tagLst>
</file>

<file path=ppt/tags/tag103.xml><?xml version="1.0" encoding="utf-8"?>
<p:tagLst xmlns:p="http://schemas.openxmlformats.org/presentationml/2006/main">
  <p:tag name="KSO_WM_BEAUTIFY_FLAG" val=""/>
</p:tagLst>
</file>

<file path=ppt/tags/tag104.xml><?xml version="1.0" encoding="utf-8"?>
<p:tagLst xmlns:p="http://schemas.openxmlformats.org/presentationml/2006/main">
  <p:tag name="KSO_WM_BEAUTIFY_FLAG" val=""/>
</p:tagLst>
</file>

<file path=ppt/tags/tag10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06.xml><?xml version="1.0" encoding="utf-8"?>
<p:tagLst xmlns:p="http://schemas.openxmlformats.org/presentationml/2006/main">
  <p:tag name="KSO_WM_BEAUTIFY_FLAG" val=""/>
</p:tagLst>
</file>

<file path=ppt/tags/tag107.xml><?xml version="1.0" encoding="utf-8"?>
<p:tagLst xmlns:p="http://schemas.openxmlformats.org/presentationml/2006/main">
  <p:tag name="KSO_WM_BEAUTIFY_FLAG" val=""/>
</p:tagLst>
</file>

<file path=ppt/tags/tag108.xml><?xml version="1.0" encoding="utf-8"?>
<p:tagLst xmlns:p="http://schemas.openxmlformats.org/presentationml/2006/main">
  <p:tag name="KSO_WM_BEAUTIFY_FLAG" val=""/>
</p:tagLst>
</file>

<file path=ppt/tags/tag10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14.xml><?xml version="1.0" encoding="utf-8"?>
<p:tagLst xmlns:p="http://schemas.openxmlformats.org/presentationml/2006/main">
  <p:tag name="KSO_WM_UNIT_PLACING_PICTURE_USER_VIEWPORT" val="{&quot;height&quot;:8619,&quot;width&quot;:8619}"/>
</p:tagLst>
</file>

<file path=ppt/tags/tag115.xml><?xml version="1.0" encoding="utf-8"?>
<p:tagLst xmlns:p="http://schemas.openxmlformats.org/presentationml/2006/main">
  <p:tag name="KSO_WM_UNIT_PLACING_PICTURE_USER_VIEWPORT" val="{&quot;height&quot;:7541,&quot;width&quot;:7577}"/>
</p:tagLst>
</file>

<file path=ppt/tags/tag116.xml><?xml version="1.0" encoding="utf-8"?>
<p:tagLst xmlns:p="http://schemas.openxmlformats.org/presentationml/2006/main">
  <p:tag name="KSO_WM_UNIT_PLACING_PICTURE_USER_VIEWPORT" val="{&quot;height&quot;:8618,&quot;width&quot;:7771}"/>
</p:tagLst>
</file>

<file path=ppt/tags/tag117.xml><?xml version="1.0" encoding="utf-8"?>
<p:tagLst xmlns:p="http://schemas.openxmlformats.org/presentationml/2006/main">
  <p:tag name="KSO_WM_UNIT_PLACING_PICTURE_USER_VIEWPORT" val="{&quot;height&quot;:8619,&quot;width&quot;:8619}"/>
</p:tagLst>
</file>

<file path=ppt/tags/tag118.xml><?xml version="1.0" encoding="utf-8"?>
<p:tagLst xmlns:p="http://schemas.openxmlformats.org/presentationml/2006/main">
  <p:tag name="KSO_WM_UNIT_PLACING_PICTURE_USER_VIEWPORT" val="{&quot;height&quot;:8619,&quot;width&quot;:8619}"/>
</p:tagLst>
</file>

<file path=ppt/tags/tag11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20.xml><?xml version="1.0" encoding="utf-8"?>
<p:tagLst xmlns:p="http://schemas.openxmlformats.org/presentationml/2006/main">
  <p:tag name="KSO_WM_UNIT_PLACING_PICTURE_USER_VIEWPORT" val="{&quot;height&quot;:3848,&quot;width&quot;:5770}"/>
  <p:tag name="KSO_WM_BEAUTIFY_FLAG" val=""/>
</p:tagLst>
</file>

<file path=ppt/tags/tag1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738_3*l_h_i*1_1_1"/>
  <p:tag name="KSO_WM_TEMPLATE_CATEGORY" val="diagram"/>
  <p:tag name="KSO_WM_TEMPLATE_INDEX" val="738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LINE_FORE_SCHEMECOLOR_INDEX" val="5"/>
  <p:tag name="KSO_WM_UNIT_LINE_FILL_TYPE" val="2"/>
  <p:tag name="KSO_WM_UNIT_TEXT_FILL_FORE_SCHEMECOLOR_INDEX" val="5"/>
  <p:tag name="KSO_WM_UNIT_TEXT_FILL_TYPE" val="1"/>
</p:tagLst>
</file>

<file path=ppt/tags/tag122.xml><?xml version="1.0" encoding="utf-8"?>
<p:tagLst xmlns:p="http://schemas.openxmlformats.org/presentationml/2006/main">
  <p:tag name="KSO_WM_UNIT_PLACING_PICTURE_USER_VIEWPORT" val="{&quot;height&quot;:3848,&quot;width&quot;:6270}"/>
  <p:tag name="KSO_WM_BEAUTIFY_FLAG" val=""/>
</p:tagLst>
</file>

<file path=ppt/tags/tag1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738_3*l_h_i*1_1_1"/>
  <p:tag name="KSO_WM_TEMPLATE_CATEGORY" val="diagram"/>
  <p:tag name="KSO_WM_TEMPLATE_INDEX" val="738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LINE_FORE_SCHEMECOLOR_INDEX" val="5"/>
  <p:tag name="KSO_WM_UNIT_LINE_FILL_TYPE" val="2"/>
  <p:tag name="KSO_WM_UNIT_TEXT_FILL_FORE_SCHEMECOLOR_INDEX" val="5"/>
  <p:tag name="KSO_WM_UNIT_TEXT_FILL_TYPE" val="1"/>
</p:tagLst>
</file>

<file path=ppt/tags/tag124.xml><?xml version="1.0" encoding="utf-8"?>
<p:tagLst xmlns:p="http://schemas.openxmlformats.org/presentationml/2006/main">
  <p:tag name="KSO_WM_BEAUTIFY_FLAG" val=""/>
</p:tagLst>
</file>

<file path=ppt/tags/tag1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738_3*l_h_i*1_1_1"/>
  <p:tag name="KSO_WM_TEMPLATE_CATEGORY" val="diagram"/>
  <p:tag name="KSO_WM_TEMPLATE_INDEX" val="738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LINE_FORE_SCHEMECOLOR_INDEX" val="5"/>
  <p:tag name="KSO_WM_UNIT_LINE_FILL_TYPE" val="2"/>
  <p:tag name="KSO_WM_UNIT_TEXT_FILL_FORE_SCHEMECOLOR_INDEX" val="5"/>
  <p:tag name="KSO_WM_UNIT_TEXT_FILL_TYPE" val="1"/>
</p:tagLst>
</file>

<file path=ppt/tags/tag126.xml><?xml version="1.0" encoding="utf-8"?>
<p:tagLst xmlns:p="http://schemas.openxmlformats.org/presentationml/2006/main">
  <p:tag name="KSO_WM_UNIT_PLACING_PICTURE_USER_VIEWPORT" val="{&quot;height&quot;:3848,&quot;width&quot;:5771}"/>
  <p:tag name="KSO_WM_BEAUTIFY_FLAG" val=""/>
</p:tagLst>
</file>

<file path=ppt/tags/tag1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738_3*l_h_i*1_1_1"/>
  <p:tag name="KSO_WM_TEMPLATE_CATEGORY" val="diagram"/>
  <p:tag name="KSO_WM_TEMPLATE_INDEX" val="738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LINE_FORE_SCHEMECOLOR_INDEX" val="5"/>
  <p:tag name="KSO_WM_UNIT_LINE_FILL_TYPE" val="2"/>
  <p:tag name="KSO_WM_UNIT_TEXT_FILL_FORE_SCHEMECOLOR_INDEX" val="5"/>
  <p:tag name="KSO_WM_UNIT_TEXT_FILL_TYPE" val="1"/>
</p:tagLst>
</file>

<file path=ppt/tags/tag128.xml><?xml version="1.0" encoding="utf-8"?>
<p:tagLst xmlns:p="http://schemas.openxmlformats.org/presentationml/2006/main">
  <p:tag name="KSO_WM_UNIT_PLACING_PICTURE_USER_VIEWPORT" val="{&quot;height&quot;:3848,&quot;width&quot;:5771}"/>
  <p:tag name="KSO_WM_BEAUTIFY_FLAG" val=""/>
</p:tagLst>
</file>

<file path=ppt/tags/tag1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738_3*l_h_i*1_1_1"/>
  <p:tag name="KSO_WM_TEMPLATE_CATEGORY" val="diagram"/>
  <p:tag name="KSO_WM_TEMPLATE_INDEX" val="738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LINE_FORE_SCHEMECOLOR_INDEX" val="5"/>
  <p:tag name="KSO_WM_UNIT_LINE_FILL_TYPE" val="2"/>
  <p:tag name="KSO_WM_UNIT_TEXT_FILL_FORE_SCHEMECOLOR_INDEX" val="5"/>
  <p:tag name="KSO_WM_UNIT_TEXT_FILL_TYPE" val="1"/>
</p:tagLst>
</file>

<file path=ppt/tags/tag1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0.xml><?xml version="1.0" encoding="utf-8"?>
<p:tagLst xmlns:p="http://schemas.openxmlformats.org/presentationml/2006/main">
  <p:tag name="KSO_WM_UNIT_PLACING_PICTURE_USER_VIEWPORT" val="{&quot;height&quot;:3899,&quot;width&quot;:5847}"/>
</p:tagLst>
</file>

<file path=ppt/tags/tag13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SUBTYPE" val="d"/>
  <p:tag name="KSO_WM_UNIT_TYPE" val="l_h_i"/>
  <p:tag name="KSO_WM_UNIT_INDEX" val="1_1_1"/>
  <p:tag name="KSO_WM_UNIT_ID" val="diagram738_3*l_h_i*1_1_1"/>
  <p:tag name="KSO_WM_TEMPLATE_CATEGORY" val="diagram"/>
  <p:tag name="KSO_WM_TEMPLATE_INDEX" val="738"/>
  <p:tag name="KSO_WM_UNIT_LAYERLEVEL" val="1_1_1"/>
  <p:tag name="KSO_WM_TAG_VERSION" val="1.0"/>
  <p:tag name="KSO_WM_BEAUTIFY_FLAG" val="#wm#"/>
  <p:tag name="KSO_WM_UNIT_FILL_FORE_SCHEMECOLOR_INDEX" val="5"/>
  <p:tag name="KSO_WM_UNIT_FILL_TYPE" val="1"/>
  <p:tag name="KSO_WM_UNIT_LINE_FORE_SCHEMECOLOR_INDEX" val="5"/>
  <p:tag name="KSO_WM_UNIT_LINE_FILL_TYPE" val="2"/>
  <p:tag name="KSO_WM_UNIT_TEXT_FILL_FORE_SCHEMECOLOR_INDEX" val="5"/>
  <p:tag name="KSO_WM_UNIT_TEXT_FILL_TYPE" val="1"/>
</p:tagLst>
</file>

<file path=ppt/tags/tag13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4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35.xml><?xml version="1.0" encoding="utf-8"?>
<p:tagLst xmlns:p="http://schemas.openxmlformats.org/presentationml/2006/main">
  <p:tag name="TABLE_ENDDRAG_ORIGIN_RECT" val="855*34"/>
  <p:tag name="TABLE_ENDDRAG_RECT" val="55*78*855*34"/>
</p:tagLst>
</file>

<file path=ppt/tags/tag136.xml><?xml version="1.0" encoding="utf-8"?>
<p:tagLst xmlns:p="http://schemas.openxmlformats.org/presentationml/2006/main">
  <p:tag name="KSO_WM_UNIT_TABLE_BEAUTIFY" val="smartTable{4ee6d94c-12b5-4c50-bb89-707a763adb49}"/>
  <p:tag name="TABLE_ENDDRAG_ORIGIN_RECT" val="406*309"/>
  <p:tag name="TABLE_ENDDRAG_RECT" val="80*150*406*309"/>
</p:tagLst>
</file>

<file path=ppt/tags/tag137.xml><?xml version="1.0" encoding="utf-8"?>
<p:tagLst xmlns:p="http://schemas.openxmlformats.org/presentationml/2006/main">
  <p:tag name="KSO_WM_UNIT_TABLE_BEAUTIFY" val="smartTable{3a7c9119-c67e-4ca3-9d71-14796b65df50}"/>
  <p:tag name="TABLE_ENDDRAG_ORIGIN_RECT" val="342*370"/>
  <p:tag name="TABLE_ENDDRAG_RECT" val="482*144*342*370"/>
</p:tagLst>
</file>

<file path=ppt/tags/tag1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3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41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42.xml><?xml version="1.0" encoding="utf-8"?>
<p:tagLst xmlns:p="http://schemas.openxmlformats.org/presentationml/2006/main">
  <p:tag name="KSO_WM_BEAUTIFY_FLAG" val=""/>
</p:tagLst>
</file>

<file path=ppt/tags/tag143.xml><?xml version="1.0" encoding="utf-8"?>
<p:tagLst xmlns:p="http://schemas.openxmlformats.org/presentationml/2006/main">
  <p:tag name="KSO_WM_BEAUTIFY_FLAG" val=""/>
</p:tagLst>
</file>

<file path=ppt/tags/tag144.xml><?xml version="1.0" encoding="utf-8"?>
<p:tagLst xmlns:p="http://schemas.openxmlformats.org/presentationml/2006/main">
  <p:tag name="KSO_WM_BEAUTIFY_FLAG" val=""/>
</p:tagLst>
</file>

<file path=ppt/tags/tag145.xml><?xml version="1.0" encoding="utf-8"?>
<p:tagLst xmlns:p="http://schemas.openxmlformats.org/presentationml/2006/main">
  <p:tag name="KSO_WM_BEAUTIFY_FLAG" val=""/>
</p:tagLst>
</file>

<file path=ppt/tags/tag146.xml><?xml version="1.0" encoding="utf-8"?>
<p:tagLst xmlns:p="http://schemas.openxmlformats.org/presentationml/2006/main">
  <p:tag name="KSO_WM_BEAUTIFY_FLAG" val=""/>
</p:tagLst>
</file>

<file path=ppt/tags/tag147.xml><?xml version="1.0" encoding="utf-8"?>
<p:tagLst xmlns:p="http://schemas.openxmlformats.org/presentationml/2006/main">
  <p:tag name="KSO_WM_BEAUTIFY_FLAG" val=""/>
</p:tagLst>
</file>

<file path=ppt/tags/tag148.xml><?xml version="1.0" encoding="utf-8"?>
<p:tagLst xmlns:p="http://schemas.openxmlformats.org/presentationml/2006/main">
  <p:tag name="KSO_WM_BEAUTIFY_FLAG" val=""/>
</p:tagLst>
</file>

<file path=ppt/tags/tag14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0.xml><?xml version="1.0" encoding="utf-8"?>
<p:tagLst xmlns:p="http://schemas.openxmlformats.org/presentationml/2006/main">
  <p:tag name="KSO_WM_BEAUTIFY_FLAG" val="#wm#"/>
  <p:tag name="KSO_WM_TEMPLATE_CATEGORY" val="diagram"/>
  <p:tag name="KSO_WM_TEMPLATE_INDEX" val="20217038"/>
  <p:tag name="KSO_WM_SLIDE_ID" val="diagram20217038_1"/>
  <p:tag name="KSO_WM_TEMPLATE_SUBCATEGORY" val="21"/>
  <p:tag name="KSO_WM_TEMPLATE_MASTER_TYPE" val="0"/>
  <p:tag name="KSO_WM_TEMPLATE_COLOR_TYPE" val="1"/>
  <p:tag name="KSO_WM_SLIDE_ITEM_CNT" val="0"/>
  <p:tag name="KSO_WM_SLIDE_INDEX" val="1"/>
  <p:tag name="KSO_WM_TAG_VERSION" val="1.0"/>
  <p:tag name="KSO_WM_SLIDE_LAYOUT" val="a_d"/>
  <p:tag name="KSO_WM_SLIDE_LAYOUT_CNT" val="1_1"/>
  <p:tag name="KSO_WM_SLIDE_LAYOUT_INFO" val="{&quot;id&quot;:&quot;2021-04-01T16:15:37&quot;,&quot;maxSize&quot;:{&quot;size1&quot;:31.1},&quot;minSize&quot;:{&quot;size1&quot;:31.1},&quot;normalSize&quot;:{&quot;size1&quot;:31.1},&quot;subLayout&quot;:[{&quot;id&quot;:&quot;2021-04-01T16:15:37&quot;,&quot;margin&quot;:{&quot;bottom&quot;:0,&quot;left&quot;:3.38700008392334,&quot;right&quot;:3.38700008392334,&quot;top&quot;:1.6929999589920044},&quot;type&quot;:0},{&quot;id&quot;:&quot;2021-04-01T16:15:37&quot;,&quot;margin&quot;:{&quot;bottom&quot;:0,&quot;left&quot;:0,&quot;right&quot;:0,&quot;top&quot;:1.6929999589920044},&quot;type&quot;:0}],&quot;type&quot;:0}"/>
  <p:tag name="KSO_WM_SLIDE_RATIO" val="1.777778"/>
  <p:tag name="KSO_WM_CHIP_INFOS" val="{&quot;type&quot;:0,&quot;layout_type&quot;:&quot;topbottom&quot;,&quot;layout_feature&quot;:1,&quot;aspect_ratio&quot;:&quot;16:9&quot;,&quot;same_font_size&quot;:false,&quot;diagram&quot;:{&quot;type&quot;:[],&quot;direction&quot;:0,&quot;isSupportDecBetweenItems&quot;:false},&quot;tags&quot;:{&quot;style&quot;:[&quot;商务&quot;,&quot;简约&quot;,&quot;文艺清新&quot;,&quot;中国风&quot;,&quot;卡通&quot;,&quot;欧美风&quot;,&quot;黑板风&quot;,&quot;渐变风&quot;,&quot;党政风&quot;]},&quot;slide_type&quot;:[&quot;text&quot;]}"/>
  <p:tag name="KSO_WM_CHIP_XID" val="5fa8a5e47a739638a1e8a4b3"/>
  <p:tag name="KSO_WM_CHIP_FILLPROP" val="[[{&quot;text_align&quot;:&quot;cm&quot;,&quot;text_direction&quot;:&quot;horizontal&quot;,&quot;support_features&quot;:[&quot;creativepic&quot;],&quot;support_big_font&quot;:false,&quot;picture_toward&quot;:1,&quot;picture_dockside&quot;:[&quot;cb&quot;,&quot;rm&quot;,&quot;lm&quot;],&quot;fill_id&quot;:&quot;704c2f3766be4010a4819483d35ef7b3&quot;,&quot;fill_align&quot;:&quot;cm&quot;,&quot;chip_types&quot;:[&quot;picture&quot;]},{&quot;text_align&quot;:&quot;cm&quot;,&quot;text_direction&quot;:&quot;horizontal&quot;,&quot;support_big_font&quot;:false,&quot;picture_toward&quot;:0,&quot;picture_dockside&quot;:[],&quot;fill_id&quot;:&quot;75f75f63351441a8b6c7dd1a9fad9591&quot;,&quot;fill_align&quot;:&quot;cm&quot;,&quot;chip_types&quot;:[&quot;text&quot;,&quot;header&quot;]}]]"/>
  <p:tag name="KSO_WM_CHIP_DECFILLPROP" val="[]"/>
  <p:tag name="KSO_WM_CHIP_GROUPID" val="5fa8a5e47a739638a1e8a4b2"/>
  <p:tag name="KSO_WM_SLIDE_BK_DARK_LIGHT" val="2"/>
  <p:tag name="KSO_WM_SLIDE_BACKGROUND_TYPE" val="general"/>
  <p:tag name="KSO_WM_SLIDE_SUPPORT_FEATURE_TYPE" val="8"/>
  <p:tag name="KSO_WM_SLIDE_TYPE" val="text"/>
  <p:tag name="KSO_WM_SLIDE_SUBTYPE" val="picTxt"/>
  <p:tag name="KSO_WM_TEMPLATE_ASSEMBLE_XID" val="6065703f4054ed1e2fb81499"/>
  <p:tag name="KSO_WM_TEMPLATE_ASSEMBLE_GROUPID" val="6065703f4054ed1e2fb81499"/>
</p:tagLst>
</file>

<file path=ppt/tags/tag151.xml><?xml version="1.0" encoding="utf-8"?>
<p:tagLst xmlns:p="http://schemas.openxmlformats.org/presentationml/2006/main">
  <p:tag name="KSO_WM_BEAUTIFY_FLAG" val=""/>
</p:tagLst>
</file>

<file path=ppt/tags/tag15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3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5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55.xml><?xml version="1.0" encoding="utf-8"?>
<p:tagLst xmlns:p="http://schemas.openxmlformats.org/presentationml/2006/main">
  <p:tag name="KSO_WM_BEAUTIFY_FLAG" val=""/>
</p:tagLst>
</file>

<file path=ppt/tags/tag156.xml><?xml version="1.0" encoding="utf-8"?>
<p:tagLst xmlns:p="http://schemas.openxmlformats.org/presentationml/2006/main">
  <p:tag name="KSO_WM_BEAUTIFY_FLAG" val=""/>
</p:tagLst>
</file>

<file path=ppt/tags/tag157.xml><?xml version="1.0" encoding="utf-8"?>
<p:tagLst xmlns:p="http://schemas.openxmlformats.org/presentationml/2006/main">
  <p:tag name="KSO_WM_BEAUTIFY_FLAG" val=""/>
</p:tagLst>
</file>

<file path=ppt/tags/tag158.xml><?xml version="1.0" encoding="utf-8"?>
<p:tagLst xmlns:p="http://schemas.openxmlformats.org/presentationml/2006/main">
  <p:tag name="KSO_WM_BEAUTIFY_FLAG" val=""/>
</p:tagLst>
</file>

<file path=ppt/tags/tag159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60.xml><?xml version="1.0" encoding="utf-8"?>
<p:tagLst xmlns:p="http://schemas.openxmlformats.org/presentationml/2006/main">
  <p:tag name="KSO_WM_BEAUTIFY_FLAG" val=""/>
</p:tagLst>
</file>

<file path=ppt/tags/tag161.xml><?xml version="1.0" encoding="utf-8"?>
<p:tagLst xmlns:p="http://schemas.openxmlformats.org/presentationml/2006/main">
  <p:tag name="KSO_WM_BEAUTIFY_FLAG" val=""/>
</p:tagLst>
</file>

<file path=ppt/tags/tag162.xml><?xml version="1.0" encoding="utf-8"?>
<p:tagLst xmlns:p="http://schemas.openxmlformats.org/presentationml/2006/main">
  <p:tag name="KSO_WM_BEAUTIFY_FLAG" val=""/>
</p:tagLst>
</file>

<file path=ppt/tags/tag163.xml><?xml version="1.0" encoding="utf-8"?>
<p:tagLst xmlns:p="http://schemas.openxmlformats.org/presentationml/2006/main">
  <p:tag name="KSO_WM_BEAUTIFY_FLAG" val=""/>
</p:tagLst>
</file>

<file path=ppt/tags/tag164.xml><?xml version="1.0" encoding="utf-8"?>
<p:tagLst xmlns:p="http://schemas.openxmlformats.org/presentationml/2006/main">
  <p:tag name="KSO_WM_BEAUTIFY_FLAG" val=""/>
</p:tagLst>
</file>

<file path=ppt/tags/tag165.xml><?xml version="1.0" encoding="utf-8"?>
<p:tagLst xmlns:p="http://schemas.openxmlformats.org/presentationml/2006/main">
  <p:tag name="KSO_WM_BEAUTIFY_FLAG" val=""/>
</p:tagLst>
</file>

<file path=ppt/tags/tag166.xml><?xml version="1.0" encoding="utf-8"?>
<p:tagLst xmlns:p="http://schemas.openxmlformats.org/presentationml/2006/main">
  <p:tag name="KSO_WM_BEAUTIFY_FLAG" val=""/>
</p:tagLst>
</file>

<file path=ppt/tags/tag167.xml><?xml version="1.0" encoding="utf-8"?>
<p:tagLst xmlns:p="http://schemas.openxmlformats.org/presentationml/2006/main">
  <p:tag name="KSO_WM_BEAUTIFY_FLAG" val=""/>
</p:tagLst>
</file>

<file path=ppt/tags/tag168.xml><?xml version="1.0" encoding="utf-8"?>
<p:tagLst xmlns:p="http://schemas.openxmlformats.org/presentationml/2006/main">
  <p:tag name="KSO_WM_BEAUTIFY_FLAG" val=""/>
</p:tagLst>
</file>

<file path=ppt/tags/tag169.xml><?xml version="1.0" encoding="utf-8"?>
<p:tagLst xmlns:p="http://schemas.openxmlformats.org/presentationml/2006/main">
  <p:tag name="KSO_WM_BEAUTIFY_FLAG" val=""/>
  <p:tag name="KSO_WM_UNIT_PLACING_PICTURE_USER_VIEWPORT" val="{&quot;height&quot;:4316.8330708661415,&quot;width&quot;:6013.966929133858}"/>
</p:tagLst>
</file>

<file path=ppt/tags/tag1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7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1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2.xml><?xml version="1.0" encoding="utf-8"?>
<p:tagLst xmlns:p="http://schemas.openxmlformats.org/presentationml/2006/main">
  <p:tag name="KSO_WM_BEAUTIFY_FLAG" val=""/>
</p:tagLst>
</file>

<file path=ppt/tags/tag173.xml><?xml version="1.0" encoding="utf-8"?>
<p:tagLst xmlns:p="http://schemas.openxmlformats.org/presentationml/2006/main">
  <p:tag name="KSO_WM_BEAUTIFY_FLAG" val=""/>
</p:tagLst>
</file>

<file path=ppt/tags/tag174.xml><?xml version="1.0" encoding="utf-8"?>
<p:tagLst xmlns:p="http://schemas.openxmlformats.org/presentationml/2006/main">
  <p:tag name="KSO_WM_UNIT_TABLE_BEAUTIFY" val="smartTable{dcd6667f-a88c-4fbc-81a0-74bb645bcaf5}"/>
  <p:tag name="TABLE_ENDDRAG_ORIGIN_RECT" val="409*183"/>
  <p:tag name="TABLE_ENDDRAG_RECT" val="459*316*409*183"/>
</p:tagLst>
</file>

<file path=ppt/tags/tag17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76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77.xml><?xml version="1.0" encoding="utf-8"?>
<p:tagLst xmlns:p="http://schemas.openxmlformats.org/presentationml/2006/main">
  <p:tag name="KSO_WM_BEAUTIFY_FLAG" val=""/>
</p:tagLst>
</file>

<file path=ppt/tags/tag178.xml><?xml version="1.0" encoding="utf-8"?>
<p:tagLst xmlns:p="http://schemas.openxmlformats.org/presentationml/2006/main">
  <p:tag name="KSO_WM_BEAUTIFY_FLAG" val=""/>
</p:tagLst>
</file>

<file path=ppt/tags/tag179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180.xml><?xml version="1.0" encoding="utf-8"?>
<p:tagLst xmlns:p="http://schemas.openxmlformats.org/presentationml/2006/main">
  <p:tag name="KSO_WM_UNIT_PLACING_PICTURE_USER_VIEWPORT" val="{&quot;height&quot;:3344,&quot;width&quot;:5018}"/>
</p:tagLst>
</file>

<file path=ppt/tags/tag181.xml><?xml version="1.0" encoding="utf-8"?>
<p:tagLst xmlns:p="http://schemas.openxmlformats.org/presentationml/2006/main">
  <p:tag name="KSO_WM_UNIT_PLACING_PICTURE_USER_VIEWPORT" val="{&quot;height&quot;:3344,&quot;width&quot;:5018}"/>
</p:tagLst>
</file>

<file path=ppt/tags/tag182.xml><?xml version="1.0" encoding="utf-8"?>
<p:tagLst xmlns:p="http://schemas.openxmlformats.org/presentationml/2006/main">
  <p:tag name="KSO_WM_UNIT_PLACING_PICTURE_USER_VIEWPORT" val="{&quot;height&quot;:3344,&quot;width&quot;:5018}"/>
</p:tagLst>
</file>

<file path=ppt/tags/tag18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184.xml><?xml version="1.0" encoding="utf-8"?>
<p:tagLst xmlns:p="http://schemas.openxmlformats.org/presentationml/2006/main">
  <p:tag name="KSO_WM_BEAUTIFY_FLAG" val="#wm#"/>
  <p:tag name="KSO_WM_TEMPLATE_CATEGORY" val="custom"/>
  <p:tag name="KSO_WM_TEMPLATE_INDEX" val="20205081"/>
</p:tagLst>
</file>

<file path=ppt/tags/tag185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186.xml><?xml version="1.0" encoding="utf-8"?>
<p:tagLst xmlns:p="http://schemas.openxmlformats.org/presentationml/2006/main">
  <p:tag name="COMMONDATA" val="eyJoZGlkIjoiOTBhNWQ5MDA1NzNjN2IyZDRiNzZkY2UzZTY0MjU4YzEifQ=="/>
  <p:tag name="KSO_WPP_MARK_KEY" val="7dd5bb1d-ebe3-4df9-a1b6-37d81b44fe45"/>
</p:tagLst>
</file>

<file path=ppt/tags/tag1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.xml><?xml version="1.0" encoding="utf-8"?>
<p:tagLst xmlns:p="http://schemas.openxmlformats.org/presentationml/2006/main">
  <p:tag name="KSO_WM_UNIT_PLACING_PICTURE_USER_VIEWPORT" val="{&quot;height&quot;:521.0393700787401,&quot;width&quot;:2446.151181102362}"/>
</p:tagLst>
</file>

<file path=ppt/tags/tag2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2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2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2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2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0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31.xml><?xml version="1.0" encoding="utf-8"?>
<p:tagLst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4.xml><?xml version="1.0" encoding="utf-8"?>
<p:tagLst xmlns:p="http://schemas.openxmlformats.org/presentationml/2006/main">
  <p:tag name="KSO_WM_UNIT_ISCONTENTSTITLE" val="0"/>
  <p:tag name="KSO_WM_UNIT_ISNUMDGMTITLE" val="0"/>
  <p:tag name="KSO_WM_UNIT_PRESET_TEXT" val="单击输入您的封面副标题"/>
  <p:tag name="KSO_WM_UNIT_NOCLEAR" val="0"/>
  <p:tag name="KSO_WM_UNIT_SHOW_EDIT_AREA_INDICATION" val="1"/>
  <p:tag name="KSO_WM_UNIT_VALUE" val="111"/>
  <p:tag name="KSO_WM_UNIT_HIGHLIGHT" val="0"/>
  <p:tag name="KSO_WM_UNIT_COMPATIBLE" val="0"/>
  <p:tag name="KSO_WM_UNIT_DIAGRAM_ISNUMVISUAL" val="0"/>
  <p:tag name="KSO_WM_UNIT_DIAGRAM_ISREFERUNIT" val="0"/>
  <p:tag name="KSO_WM_UNIT_TYPE" val="b"/>
  <p:tag name="KSO_WM_UNIT_INDEX" val="1"/>
  <p:tag name="KSO_WM_UNIT_ID" val="custom20205081_1*b*1"/>
  <p:tag name="KSO_WM_TEMPLATE_CATEGORY" val="custom"/>
  <p:tag name="KSO_WM_TEMPLATE_INDEX" val="20205081"/>
  <p:tag name="KSO_WM_UNIT_LAYERLEVEL" val="1"/>
  <p:tag name="KSO_WM_TAG_VERSION" val="1.0"/>
  <p:tag name="KSO_WM_BEAUTIFY_FLAG" val="#wm#"/>
</p:tagLst>
</file>

<file path=ppt/tags/tag35.xml><?xml version="1.0" encoding="utf-8"?>
<p:tagLst xmlns:p="http://schemas.openxmlformats.org/presentationml/2006/main">
  <p:tag name="KSO_WM_UNIT_PLACING_PICTURE_USER_VIEWPORT" val="{&quot;height&quot;:6203,&quot;width&quot;:7652}"/>
</p:tagLst>
</file>

<file path=ppt/tags/tag3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7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3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39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0.xml><?xml version="1.0" encoding="utf-8"?>
<p:tagLst xmlns:p="http://schemas.openxmlformats.org/presentationml/2006/main">
  <p:tag name="KSO_WM_UNIT_PLACING_PICTURE_USER_VIEWPORT" val="{&quot;height&quot;:3558,&quot;width&quot;:2500}"/>
</p:tagLst>
</file>

<file path=ppt/tags/tag41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2.xml><?xml version="1.0" encoding="utf-8"?>
<p:tagLst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43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p="http://schemas.openxmlformats.org/presentationml/2006/main">
  <p:tag name="KSO_WM_BEAUTIFY_FLAG" val=""/>
</p:tagLst>
</file>

<file path=ppt/tags/tag45.xml><?xml version="1.0" encoding="utf-8"?>
<p:tagLst xmlns:p="http://schemas.openxmlformats.org/presentationml/2006/main">
  <p:tag name="KSO_WM_BEAUTIFY_FLAG" val=""/>
</p:tagLst>
</file>

<file path=ppt/tags/tag46.xml><?xml version="1.0" encoding="utf-8"?>
<p:tagLst xmlns:p="http://schemas.openxmlformats.org/presentationml/2006/main">
  <p:tag name="KSO_WM_BEAUTIFY_FLAG" val=""/>
</p:tagLst>
</file>

<file path=ppt/tags/tag47.xml><?xml version="1.0" encoding="utf-8"?>
<p:tagLst xmlns:p="http://schemas.openxmlformats.org/presentationml/2006/main">
  <p:tag name="KSO_WM_BEAUTIFY_FLAG" val=""/>
</p:tagLst>
</file>

<file path=ppt/tags/tag48.xml><?xml version="1.0" encoding="utf-8"?>
<p:tagLst xmlns:p="http://schemas.openxmlformats.org/presentationml/2006/main">
  <p:tag name="KSO_WM_BEAUTIFY_FLAG" val=""/>
</p:tagLst>
</file>

<file path=ppt/tags/tag49.xml><?xml version="1.0" encoding="utf-8"?>
<p:tagLst xmlns:p="http://schemas.openxmlformats.org/presentationml/2006/main">
  <p:tag name="KSO_WM_BEAUTIFY_FLAG" val=""/>
</p:tagLst>
</file>

<file path=ppt/tags/tag5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50.xml><?xml version="1.0" encoding="utf-8"?>
<p:tagLst xmlns:p="http://schemas.openxmlformats.org/presentationml/2006/main">
  <p:tag name="KSO_WM_BEAUTIFY_FLAG" val=""/>
</p:tagLst>
</file>

<file path=ppt/tags/tag51.xml><?xml version="1.0" encoding="utf-8"?>
<p:tagLst xmlns:p="http://schemas.openxmlformats.org/presentationml/2006/main">
  <p:tag name="KSO_WM_BEAUTIFY_FLAG" val=""/>
</p:tagLst>
</file>

<file path=ppt/tags/tag52.xml><?xml version="1.0" encoding="utf-8"?>
<p:tagLst xmlns:p="http://schemas.openxmlformats.org/presentationml/2006/main">
  <p:tag name="KSO_WM_BEAUTIFY_FLAG" val=""/>
</p:tagLst>
</file>

<file path=ppt/tags/tag53.xml><?xml version="1.0" encoding="utf-8"?>
<p:tagLst xmlns:p="http://schemas.openxmlformats.org/presentationml/2006/main">
  <p:tag name="KSO_WM_BEAUTIFY_FLAG" val=""/>
</p:tagLst>
</file>

<file path=ppt/tags/tag54.xml><?xml version="1.0" encoding="utf-8"?>
<p:tagLst xmlns:p="http://schemas.openxmlformats.org/presentationml/2006/main">
  <p:tag name="KSO_WM_BEAUTIFY_FLAG" val=""/>
</p:tagLst>
</file>

<file path=ppt/tags/tag55.xml><?xml version="1.0" encoding="utf-8"?>
<p:tagLst xmlns:p="http://schemas.openxmlformats.org/presentationml/2006/main">
  <p:tag name="KSO_WM_BEAUTIFY_FLAG" val=""/>
</p:tagLst>
</file>

<file path=ppt/tags/tag56.xml><?xml version="1.0" encoding="utf-8"?>
<p:tagLst xmlns:p="http://schemas.openxmlformats.org/presentationml/2006/main">
  <p:tag name="KSO_WM_BEAUTIFY_FLAG" val=""/>
</p:tagLst>
</file>

<file path=ppt/tags/tag57.xml><?xml version="1.0" encoding="utf-8"?>
<p:tagLst xmlns:p="http://schemas.openxmlformats.org/presentationml/2006/main">
  <p:tag name="KSO_WM_BEAUTIFY_FLAG" val=""/>
</p:tagLst>
</file>

<file path=ppt/tags/tag58.xml><?xml version="1.0" encoding="utf-8"?>
<p:tagLst xmlns:p="http://schemas.openxmlformats.org/presentationml/2006/main">
  <p:tag name="KSO_WM_BEAUTIFY_FLAG" val=""/>
</p:tagLst>
</file>

<file path=ppt/tags/tag59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60.xml><?xml version="1.0" encoding="utf-8"?>
<p:tagLst xmlns:p="http://schemas.openxmlformats.org/presentationml/2006/main">
  <p:tag name="KSO_WM_BEAUTIFY_FLAG" val=""/>
</p:tagLst>
</file>

<file path=ppt/tags/tag61.xml><?xml version="1.0" encoding="utf-8"?>
<p:tagLst xmlns:p="http://schemas.openxmlformats.org/presentationml/2006/main">
  <p:tag name="KSO_WM_BEAUTIFY_FLAG" val=""/>
</p:tagLst>
</file>

<file path=ppt/tags/tag62.xml><?xml version="1.0" encoding="utf-8"?>
<p:tagLst xmlns:p="http://schemas.openxmlformats.org/presentationml/2006/main">
  <p:tag name="KSO_WM_BEAUTIFY_FLAG" val=""/>
</p:tagLst>
</file>

<file path=ppt/tags/tag63.xml><?xml version="1.0" encoding="utf-8"?>
<p:tagLst xmlns:p="http://schemas.openxmlformats.org/presentationml/2006/main">
  <p:tag name="KSO_WM_BEAUTIFY_FLAG" val=""/>
</p:tagLst>
</file>

<file path=ppt/tags/tag64.xml><?xml version="1.0" encoding="utf-8"?>
<p:tagLst xmlns:p="http://schemas.openxmlformats.org/presentationml/2006/main">
  <p:tag name="KSO_WM_BEAUTIFY_FLAG" val=""/>
</p:tagLst>
</file>

<file path=ppt/tags/tag65.xml><?xml version="1.0" encoding="utf-8"?>
<p:tagLst xmlns:p="http://schemas.openxmlformats.org/presentationml/2006/main">
  <p:tag name="KSO_WM_BEAUTIFY_FLAG" val=""/>
</p:tagLst>
</file>

<file path=ppt/tags/tag66.xml><?xml version="1.0" encoding="utf-8"?>
<p:tagLst xmlns:p="http://schemas.openxmlformats.org/presentationml/2006/main">
  <p:tag name="KSO_WM_BEAUTIFY_FLAG" val=""/>
</p:tagLst>
</file>

<file path=ppt/tags/tag67.xml><?xml version="1.0" encoding="utf-8"?>
<p:tagLst xmlns:p="http://schemas.openxmlformats.org/presentationml/2006/main">
  <p:tag name="KSO_WM_BEAUTIFY_FLAG" val=""/>
</p:tagLst>
</file>

<file path=ppt/tags/tag68.xml><?xml version="1.0" encoding="utf-8"?>
<p:tagLst xmlns:p="http://schemas.openxmlformats.org/presentationml/2006/main">
  <p:tag name="KSO_WM_BEAUTIFY_FLAG" val=""/>
</p:tagLst>
</file>

<file path=ppt/tags/tag69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70.xml><?xml version="1.0" encoding="utf-8"?>
<p:tagLst xmlns:p="http://schemas.openxmlformats.org/presentationml/2006/main">
  <p:tag name="KSO_WM_BEAUTIFY_FLAG" val=""/>
</p:tagLst>
</file>

<file path=ppt/tags/tag71.xml><?xml version="1.0" encoding="utf-8"?>
<p:tagLst xmlns:p="http://schemas.openxmlformats.org/presentationml/2006/main">
  <p:tag name="KSO_WM_BEAUTIFY_FLAG" val=""/>
</p:tagLst>
</file>

<file path=ppt/tags/tag72.xml><?xml version="1.0" encoding="utf-8"?>
<p:tagLst xmlns:p="http://schemas.openxmlformats.org/presentationml/2006/main">
  <p:tag name="KSO_WM_BEAUTIFY_FLAG" val=""/>
</p:tagLst>
</file>

<file path=ppt/tags/tag73.xml><?xml version="1.0" encoding="utf-8"?>
<p:tagLst xmlns:p="http://schemas.openxmlformats.org/presentationml/2006/main">
  <p:tag name="KSO_WM_BEAUTIFY_FLAG" val=""/>
</p:tagLst>
</file>

<file path=ppt/tags/tag74.xml><?xml version="1.0" encoding="utf-8"?>
<p:tagLst xmlns:p="http://schemas.openxmlformats.org/presentationml/2006/main">
  <p:tag name="KSO_WM_BEAUTIFY_FLAG" val=""/>
</p:tagLst>
</file>

<file path=ppt/tags/tag75.xml><?xml version="1.0" encoding="utf-8"?>
<p:tagLst xmlns:p="http://schemas.openxmlformats.org/presentationml/2006/main">
  <p:tag name="KSO_WM_BEAUTIFY_FLAG" val=""/>
</p:tagLst>
</file>

<file path=ppt/tags/tag76.xml><?xml version="1.0" encoding="utf-8"?>
<p:tagLst xmlns:p="http://schemas.openxmlformats.org/presentationml/2006/main">
  <p:tag name="KSO_WM_UNIT_PLACING_PICTURE_USER_VIEWPORT" val="{&quot;height&quot;:521.0393700787401,&quot;width&quot;:2446.151181102362}"/>
  <p:tag name="KSO_WM_BEAUTIFY_FLAG" val=""/>
</p:tagLst>
</file>

<file path=ppt/tags/tag77.xml><?xml version="1.0" encoding="utf-8"?>
<p:tagLst xmlns:p="http://schemas.openxmlformats.org/presentationml/2006/main">
  <p:tag name="KSO_WM_BEAUTIFY_FLAG" val=""/>
  <p:tag name="KSO_WM_UNIT_PLACING_PICTURE_USER_VIEWPORT" val="{&quot;height&quot;:1289,&quot;width&quot;:1640}"/>
</p:tagLst>
</file>

<file path=ppt/tags/tag78.xml><?xml version="1.0" encoding="utf-8"?>
<p:tagLst xmlns:p="http://schemas.openxmlformats.org/presentationml/2006/main">
  <p:tag name="KSO_WM_BEAUTIFY_FLAG" val=""/>
</p:tagLst>
</file>

<file path=ppt/tags/tag79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80.xml><?xml version="1.0" encoding="utf-8"?>
<p:tagLst xmlns:p="http://schemas.openxmlformats.org/presentationml/2006/main">
  <p:tag name="KSO_WM_BEAUTIFY_FLAG" val=""/>
</p:tagLst>
</file>

<file path=ppt/tags/tag81.xml><?xml version="1.0" encoding="utf-8"?>
<p:tagLst xmlns:p="http://schemas.openxmlformats.org/presentationml/2006/main">
  <p:tag name="KSO_WM_BEAUTIFY_FLAG" val=""/>
</p:tagLst>
</file>

<file path=ppt/tags/tag82.xml><?xml version="1.0" encoding="utf-8"?>
<p:tagLst xmlns:p="http://schemas.openxmlformats.org/presentationml/2006/main">
  <p:tag name="KSO_WM_BEAUTIFY_FLAG" val=""/>
</p:tagLst>
</file>

<file path=ppt/tags/tag83.xml><?xml version="1.0" encoding="utf-8"?>
<p:tagLst xmlns:p="http://schemas.openxmlformats.org/presentationml/2006/main">
  <p:tag name="KSO_WM_BEAUTIFY_FLAG" val=""/>
</p:tagLst>
</file>

<file path=ppt/tags/tag84.xml><?xml version="1.0" encoding="utf-8"?>
<p:tagLst xmlns:p="http://schemas.openxmlformats.org/presentationml/2006/main">
  <p:tag name="KSO_WM_BEAUTIFY_FLAG" val=""/>
</p:tagLst>
</file>

<file path=ppt/tags/tag85.xml><?xml version="1.0" encoding="utf-8"?>
<p:tagLst xmlns:p="http://schemas.openxmlformats.org/presentationml/2006/main">
  <p:tag name="KSO_WM_BEAUTIFY_FLAG" val=""/>
</p:tagLst>
</file>

<file path=ppt/tags/tag86.xml><?xml version="1.0" encoding="utf-8"?>
<p:tagLst xmlns:p="http://schemas.openxmlformats.org/presentationml/2006/main">
  <p:tag name="KSO_WM_BEAUTIFY_FLAG" val=""/>
</p:tagLst>
</file>

<file path=ppt/tags/tag87.xml><?xml version="1.0" encoding="utf-8"?>
<p:tagLst xmlns:p="http://schemas.openxmlformats.org/presentationml/2006/main">
  <p:tag name="KSO_WM_BEAUTIFY_FLAG" val=""/>
</p:tagLst>
</file>

<file path=ppt/tags/tag88.xml><?xml version="1.0" encoding="utf-8"?>
<p:tagLst xmlns:p="http://schemas.openxmlformats.org/presentationml/2006/main">
  <p:tag name="KSO_WM_BEAUTIFY_FLAG" val=""/>
</p:tagLst>
</file>

<file path=ppt/tags/tag89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90.xml><?xml version="1.0" encoding="utf-8"?>
<p:tagLst xmlns:p="http://schemas.openxmlformats.org/presentationml/2006/main">
  <p:tag name="KSO_WM_BEAUTIFY_FLAG" val=""/>
</p:tagLst>
</file>

<file path=ppt/tags/tag91.xml><?xml version="1.0" encoding="utf-8"?>
<p:tagLst xmlns:p="http://schemas.openxmlformats.org/presentationml/2006/main">
  <p:tag name="KSO_WM_BEAUTIFY_FLAG" val=""/>
</p:tagLst>
</file>

<file path=ppt/tags/tag92.xml><?xml version="1.0" encoding="utf-8"?>
<p:tagLst xmlns:p="http://schemas.openxmlformats.org/presentationml/2006/main">
  <p:tag name="KSO_WM_BEAUTIFY_FLAG" val=""/>
</p:tagLst>
</file>

<file path=ppt/tags/tag93.xml><?xml version="1.0" encoding="utf-8"?>
<p:tagLst xmlns:p="http://schemas.openxmlformats.org/presentationml/2006/main">
  <p:tag name="KSO_WM_BEAUTIFY_FLAG" val=""/>
</p:tagLst>
</file>

<file path=ppt/tags/tag94.xml><?xml version="1.0" encoding="utf-8"?>
<p:tagLst xmlns:p="http://schemas.openxmlformats.org/presentationml/2006/main">
  <p:tag name="KSO_WM_BEAUTIFY_FLAG" val=""/>
</p:tagLst>
</file>

<file path=ppt/tags/tag95.xml><?xml version="1.0" encoding="utf-8"?>
<p:tagLst xmlns:p="http://schemas.openxmlformats.org/presentationml/2006/main">
  <p:tag name="KSO_WM_BEAUTIFY_FLAG" val=""/>
</p:tagLst>
</file>

<file path=ppt/tags/tag96.xml><?xml version="1.0" encoding="utf-8"?>
<p:tagLst xmlns:p="http://schemas.openxmlformats.org/presentationml/2006/main">
  <p:tag name="KSO_WM_BEAUTIFY_FLAG" val=""/>
</p:tagLst>
</file>

<file path=ppt/tags/tag97.xml><?xml version="1.0" encoding="utf-8"?>
<p:tagLst xmlns:p="http://schemas.openxmlformats.org/presentationml/2006/main">
  <p:tag name="KSO_WM_BEAUTIFY_FLAG" val=""/>
</p:tagLst>
</file>

<file path=ppt/tags/tag98.xml><?xml version="1.0" encoding="utf-8"?>
<p:tagLst xmlns:p="http://schemas.openxmlformats.org/presentationml/2006/main">
  <p:tag name="KSO_WM_BEAUTIFY_FLAG" val=""/>
</p:tagLst>
</file>

<file path=ppt/tags/tag9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新版空白演示配色">
      <a:dk1>
        <a:sysClr val="windowText" lastClr="000000"/>
      </a:dk1>
      <a:lt1>
        <a:sysClr val="window" lastClr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6611</Words>
  <Application>WPS 演示</Application>
  <PresentationFormat>Widescreen</PresentationFormat>
  <Paragraphs>496</Paragraphs>
  <Slides>20</Slides>
  <Notes>18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32" baseType="lpstr">
      <vt:lpstr>Arial</vt:lpstr>
      <vt:lpstr>宋体</vt:lpstr>
      <vt:lpstr>Wingdings</vt:lpstr>
      <vt:lpstr>Wingdings</vt:lpstr>
      <vt:lpstr>微软雅黑</vt:lpstr>
      <vt:lpstr>思源黑体 CN Medium</vt:lpstr>
      <vt:lpstr>黑体</vt:lpstr>
      <vt:lpstr>Arial Bold</vt:lpstr>
      <vt:lpstr>Arial Unicode MS</vt:lpstr>
      <vt:lpstr>Calibri</vt:lpstr>
      <vt:lpstr>Arial Regular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空白演示</dc:title>
  <dc:creator>Administrator</dc:creator>
  <cp:lastModifiedBy>孤芳不自赏</cp:lastModifiedBy>
  <cp:revision>892</cp:revision>
  <dcterms:created xsi:type="dcterms:W3CDTF">2023-04-21T05:28:00Z</dcterms:created>
  <dcterms:modified xsi:type="dcterms:W3CDTF">2023-05-30T03:42:45Z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2052-11.1.0.14309</vt:lpwstr>
  </property>
  <property fmtid="{D5CDD505-2E9C-101B-9397-08002B2CF9AE}" pid="3" name="ICV">
    <vt:lpwstr>7E01317B21324EAA82E682562D463C19_13</vt:lpwstr>
  </property>
</Properties>
</file>